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0" r:id="rId6"/>
    <p:sldId id="257" r:id="rId7"/>
    <p:sldId id="258" r:id="rId8"/>
    <p:sldId id="262" r:id="rId9"/>
    <p:sldId id="264" r:id="rId10"/>
    <p:sldId id="265" r:id="rId11"/>
    <p:sldId id="266" r:id="rId12"/>
    <p:sldId id="267" r:id="rId13"/>
    <p:sldId id="269" r:id="rId14"/>
    <p:sldId id="268" r:id="rId15"/>
    <p:sldId id="261" r:id="rId16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4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7" autoAdjust="0"/>
    <p:restoredTop sz="94660"/>
  </p:normalViewPr>
  <p:slideViewPr>
    <p:cSldViewPr snapToGrid="0">
      <p:cViewPr>
        <p:scale>
          <a:sx n="103" d="100"/>
          <a:sy n="103" d="100"/>
        </p:scale>
        <p:origin x="1176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F31AE0-997C-40A1-87BF-CB1EFF9F541B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A18FB1-9802-4576-9274-873AA18EE172}">
      <dgm:prSet custT="1"/>
      <dgm:spPr>
        <a:xfrm>
          <a:off x="502920" y="1107396"/>
          <a:ext cx="7040880" cy="708480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rtl="1">
            <a:buNone/>
          </a:pPr>
          <a:r>
            <a:rPr lang="en-US" sz="3600" dirty="0" err="1">
              <a:latin typeface="Rockwell" panose="02060603020205020403"/>
              <a:ea typeface="+mn-ea"/>
              <a:cs typeface="+mn-cs"/>
            </a:rPr>
            <a:t>EasyShifts</a:t>
          </a:r>
          <a:endParaRPr lang="en-US" sz="3600" dirty="0">
            <a:latin typeface="Rockwell" panose="02060603020205020403"/>
            <a:ea typeface="+mn-ea"/>
            <a:cs typeface="+mn-cs"/>
          </a:endParaRPr>
        </a:p>
      </dgm:t>
    </dgm:pt>
    <dgm:pt modelId="{61A1EBD5-87FB-42D3-9D10-790E82222A3B}" type="parTrans" cxnId="{AEAC5FC8-EB4B-4A88-B9DE-7CD03D86AC7D}">
      <dgm:prSet/>
      <dgm:spPr/>
      <dgm:t>
        <a:bodyPr/>
        <a:lstStyle/>
        <a:p>
          <a:endParaRPr lang="en-US"/>
        </a:p>
      </dgm:t>
    </dgm:pt>
    <dgm:pt modelId="{819E5688-CE3B-41DA-9E5B-4CDB89D53282}" type="sibTrans" cxnId="{AEAC5FC8-EB4B-4A88-B9DE-7CD03D86AC7D}">
      <dgm:prSet/>
      <dgm:spPr/>
      <dgm:t>
        <a:bodyPr/>
        <a:lstStyle/>
        <a:p>
          <a:endParaRPr lang="en-US"/>
        </a:p>
      </dgm:t>
    </dgm:pt>
    <dgm:pt modelId="{E299F7B4-7F66-8C47-8FB6-D60F4E8F2931}">
      <dgm:prSet custT="1"/>
      <dgm:spPr>
        <a:xfrm>
          <a:off x="0" y="1461636"/>
          <a:ext cx="10058399" cy="2570400"/>
        </a:xfrm>
      </dgm:spPr>
      <dgm:t>
        <a:bodyPr/>
        <a:lstStyle/>
        <a:p>
          <a:pPr algn="r" rtl="1">
            <a:buNone/>
          </a:pPr>
          <a:r>
            <a:rPr lang="he-IL" sz="2800" b="1" dirty="0">
              <a:latin typeface="Gisha" panose="020B0502040204020203" pitchFamily="34" charset="-79"/>
              <a:cs typeface="Gisha" panose="020B0502040204020203" pitchFamily="34" charset="-79"/>
            </a:rPr>
            <a:t>הגשת משמרות, אילוצים ושיבוצים במקום אחד.</a:t>
          </a:r>
          <a:endParaRPr lang="en-US" sz="2800" dirty="0">
            <a:latin typeface="Gisha" panose="020B0502040204020203" pitchFamily="34" charset="-79"/>
            <a:ea typeface="+mn-ea"/>
            <a:cs typeface="Gisha" panose="020B0502040204020203" pitchFamily="34" charset="-79"/>
          </a:endParaRPr>
        </a:p>
      </dgm:t>
    </dgm:pt>
    <dgm:pt modelId="{4DED9557-7D82-1748-A2F0-5E180EB565D6}" type="parTrans" cxnId="{4A95E693-8E54-3C4D-845E-4A63260FB4DF}">
      <dgm:prSet/>
      <dgm:spPr/>
      <dgm:t>
        <a:bodyPr/>
        <a:lstStyle/>
        <a:p>
          <a:endParaRPr lang="en-US"/>
        </a:p>
      </dgm:t>
    </dgm:pt>
    <dgm:pt modelId="{B9A6EC82-4AAE-3A4B-ABFC-6AB0DAC33A17}" type="sibTrans" cxnId="{4A95E693-8E54-3C4D-845E-4A63260FB4DF}">
      <dgm:prSet/>
      <dgm:spPr/>
      <dgm:t>
        <a:bodyPr/>
        <a:lstStyle/>
        <a:p>
          <a:endParaRPr lang="en-US"/>
        </a:p>
      </dgm:t>
    </dgm:pt>
    <dgm:pt modelId="{0084E73C-0279-0346-B5E0-EA0560C05AAE}">
      <dgm:prSet custT="1"/>
      <dgm:spPr>
        <a:xfrm>
          <a:off x="0" y="1461636"/>
          <a:ext cx="10058399" cy="2570400"/>
        </a:xfrm>
      </dgm:spPr>
      <dgm:t>
        <a:bodyPr/>
        <a:lstStyle/>
        <a:p>
          <a:pPr algn="r" rtl="1">
            <a:buNone/>
          </a:pPr>
          <a:r>
            <a:rPr lang="he-IL" sz="2800" b="1" dirty="0">
              <a:latin typeface="Gisha" panose="020B0502040204020203" pitchFamily="34" charset="-79"/>
              <a:cs typeface="Gisha" panose="020B0502040204020203" pitchFamily="34" charset="-79"/>
            </a:rPr>
            <a:t>ממשק אינטרנטי נגיש לניהול משמרות במקום עבודה.</a:t>
          </a:r>
          <a:endParaRPr lang="en-US" sz="2800" dirty="0">
            <a:latin typeface="Gisha" panose="020B0502040204020203" pitchFamily="34" charset="-79"/>
            <a:ea typeface="+mn-ea"/>
            <a:cs typeface="Gisha" panose="020B0502040204020203" pitchFamily="34" charset="-79"/>
          </a:endParaRPr>
        </a:p>
      </dgm:t>
    </dgm:pt>
    <dgm:pt modelId="{5421DF3F-02F6-8040-936F-AAC3B234A6EF}" type="parTrans" cxnId="{BDD64C54-27E1-2A47-A4C3-44B4F262E3B1}">
      <dgm:prSet/>
      <dgm:spPr/>
      <dgm:t>
        <a:bodyPr/>
        <a:lstStyle/>
        <a:p>
          <a:endParaRPr lang="en-US"/>
        </a:p>
      </dgm:t>
    </dgm:pt>
    <dgm:pt modelId="{EB5417D9-6614-7546-842D-4964A3706CD2}" type="sibTrans" cxnId="{BDD64C54-27E1-2A47-A4C3-44B4F262E3B1}">
      <dgm:prSet/>
      <dgm:spPr/>
      <dgm:t>
        <a:bodyPr/>
        <a:lstStyle/>
        <a:p>
          <a:endParaRPr lang="en-US"/>
        </a:p>
      </dgm:t>
    </dgm:pt>
    <dgm:pt modelId="{31A7348F-7639-4BD6-A217-F2B7EC77D1F1}" type="pres">
      <dgm:prSet presAssocID="{3DF31AE0-997C-40A1-87BF-CB1EFF9F541B}" presName="linear" presStyleCnt="0">
        <dgm:presLayoutVars>
          <dgm:dir/>
          <dgm:animLvl val="lvl"/>
          <dgm:resizeHandles val="exact"/>
        </dgm:presLayoutVars>
      </dgm:prSet>
      <dgm:spPr/>
    </dgm:pt>
    <dgm:pt modelId="{BBDED228-527D-4564-A942-5253557EE2D9}" type="pres">
      <dgm:prSet presAssocID="{EEA18FB1-9802-4576-9274-873AA18EE172}" presName="parentLin" presStyleCnt="0"/>
      <dgm:spPr/>
    </dgm:pt>
    <dgm:pt modelId="{F282C076-60A8-4387-9EB9-9A7D22F12013}" type="pres">
      <dgm:prSet presAssocID="{EEA18FB1-9802-4576-9274-873AA18EE172}" presName="parentLeftMargin" presStyleLbl="node1" presStyleIdx="0" presStyleCnt="1"/>
      <dgm:spPr/>
    </dgm:pt>
    <dgm:pt modelId="{DF472A58-A90E-4FD3-92CE-0BC78A70DA8C}" type="pres">
      <dgm:prSet presAssocID="{EEA18FB1-9802-4576-9274-873AA18EE172}" presName="parentText" presStyleLbl="node1" presStyleIdx="0" presStyleCnt="1" custScaleX="68261" custScaleY="58317" custLinFactNeighborX="-39252" custLinFactNeighborY="-36159">
        <dgm:presLayoutVars>
          <dgm:chMax val="0"/>
          <dgm:bulletEnabled val="1"/>
        </dgm:presLayoutVars>
      </dgm:prSet>
      <dgm:spPr/>
    </dgm:pt>
    <dgm:pt modelId="{054025DA-0694-49A3-A9E2-6A51F223833F}" type="pres">
      <dgm:prSet presAssocID="{EEA18FB1-9802-4576-9274-873AA18EE172}" presName="negativeSpace" presStyleCnt="0"/>
      <dgm:spPr/>
    </dgm:pt>
    <dgm:pt modelId="{BEA879D0-E31E-4353-AD5C-85F35D54CDE4}" type="pres">
      <dgm:prSet presAssocID="{EEA18FB1-9802-4576-9274-873AA18EE172}" presName="childText" presStyleLbl="conFgAcc1" presStyleIdx="0" presStyleCnt="1" custLinFactNeighborX="-502" custLinFactNeighborY="-27339">
        <dgm:presLayoutVars>
          <dgm:bulletEnabled val="1"/>
        </dgm:presLayoutVars>
      </dgm:prSet>
      <dgm:spPr>
        <a:prstGeom prst="rect">
          <a:avLst/>
        </a:prstGeom>
      </dgm:spPr>
    </dgm:pt>
  </dgm:ptLst>
  <dgm:cxnLst>
    <dgm:cxn modelId="{68C59407-3433-7C4A-A97C-F831EA332BE3}" type="presOf" srcId="{0084E73C-0279-0346-B5E0-EA0560C05AAE}" destId="{BEA879D0-E31E-4353-AD5C-85F35D54CDE4}" srcOrd="0" destOrd="0" presId="urn:microsoft.com/office/officeart/2005/8/layout/list1"/>
    <dgm:cxn modelId="{BDD64C54-27E1-2A47-A4C3-44B4F262E3B1}" srcId="{EEA18FB1-9802-4576-9274-873AA18EE172}" destId="{0084E73C-0279-0346-B5E0-EA0560C05AAE}" srcOrd="0" destOrd="0" parTransId="{5421DF3F-02F6-8040-936F-AAC3B234A6EF}" sibTransId="{EB5417D9-6614-7546-842D-4964A3706CD2}"/>
    <dgm:cxn modelId="{5D04E16C-48BD-4807-BC0C-607C7A521F1B}" type="presOf" srcId="{3DF31AE0-997C-40A1-87BF-CB1EFF9F541B}" destId="{31A7348F-7639-4BD6-A217-F2B7EC77D1F1}" srcOrd="0" destOrd="0" presId="urn:microsoft.com/office/officeart/2005/8/layout/list1"/>
    <dgm:cxn modelId="{4A95E693-8E54-3C4D-845E-4A63260FB4DF}" srcId="{EEA18FB1-9802-4576-9274-873AA18EE172}" destId="{E299F7B4-7F66-8C47-8FB6-D60F4E8F2931}" srcOrd="1" destOrd="0" parTransId="{4DED9557-7D82-1748-A2F0-5E180EB565D6}" sibTransId="{B9A6EC82-4AAE-3A4B-ABFC-6AB0DAC33A17}"/>
    <dgm:cxn modelId="{1E3E619F-0CF5-8249-A482-1F03EA86F38D}" type="presOf" srcId="{E299F7B4-7F66-8C47-8FB6-D60F4E8F2931}" destId="{BEA879D0-E31E-4353-AD5C-85F35D54CDE4}" srcOrd="0" destOrd="1" presId="urn:microsoft.com/office/officeart/2005/8/layout/list1"/>
    <dgm:cxn modelId="{7519D5B1-CE32-4F9F-AA9C-BDE907791A37}" type="presOf" srcId="{EEA18FB1-9802-4576-9274-873AA18EE172}" destId="{DF472A58-A90E-4FD3-92CE-0BC78A70DA8C}" srcOrd="1" destOrd="0" presId="urn:microsoft.com/office/officeart/2005/8/layout/list1"/>
    <dgm:cxn modelId="{AEAC5FC8-EB4B-4A88-B9DE-7CD03D86AC7D}" srcId="{3DF31AE0-997C-40A1-87BF-CB1EFF9F541B}" destId="{EEA18FB1-9802-4576-9274-873AA18EE172}" srcOrd="0" destOrd="0" parTransId="{61A1EBD5-87FB-42D3-9D10-790E82222A3B}" sibTransId="{819E5688-CE3B-41DA-9E5B-4CDB89D53282}"/>
    <dgm:cxn modelId="{390CF9F6-29C9-490E-BF2D-D8D80C317492}" type="presOf" srcId="{EEA18FB1-9802-4576-9274-873AA18EE172}" destId="{F282C076-60A8-4387-9EB9-9A7D22F12013}" srcOrd="0" destOrd="0" presId="urn:microsoft.com/office/officeart/2005/8/layout/list1"/>
    <dgm:cxn modelId="{01F160CE-C9AF-4055-8CBC-0B773DF07E53}" type="presParOf" srcId="{31A7348F-7639-4BD6-A217-F2B7EC77D1F1}" destId="{BBDED228-527D-4564-A942-5253557EE2D9}" srcOrd="0" destOrd="0" presId="urn:microsoft.com/office/officeart/2005/8/layout/list1"/>
    <dgm:cxn modelId="{BC8CF2A4-83E4-4341-863F-85D869D09FA0}" type="presParOf" srcId="{BBDED228-527D-4564-A942-5253557EE2D9}" destId="{F282C076-60A8-4387-9EB9-9A7D22F12013}" srcOrd="0" destOrd="0" presId="urn:microsoft.com/office/officeart/2005/8/layout/list1"/>
    <dgm:cxn modelId="{C1F7D527-C1F3-4740-8C3E-13119C453780}" type="presParOf" srcId="{BBDED228-527D-4564-A942-5253557EE2D9}" destId="{DF472A58-A90E-4FD3-92CE-0BC78A70DA8C}" srcOrd="1" destOrd="0" presId="urn:microsoft.com/office/officeart/2005/8/layout/list1"/>
    <dgm:cxn modelId="{4B0CACE0-4415-4321-8240-9D52E55D7724}" type="presParOf" srcId="{31A7348F-7639-4BD6-A217-F2B7EC77D1F1}" destId="{054025DA-0694-49A3-A9E2-6A51F223833F}" srcOrd="1" destOrd="0" presId="urn:microsoft.com/office/officeart/2005/8/layout/list1"/>
    <dgm:cxn modelId="{79C20792-613C-49E5-8147-14245385D07E}" type="presParOf" srcId="{31A7348F-7639-4BD6-A217-F2B7EC77D1F1}" destId="{BEA879D0-E31E-4353-AD5C-85F35D54CDE4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44CEE3-745E-FD40-9939-428BA46253AC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50F420-7310-7348-94E6-4F393ADA8AF4}">
      <dgm:prSet phldrT="[Text]"/>
      <dgm:spPr/>
      <dgm:t>
        <a:bodyPr/>
        <a:lstStyle/>
        <a:p>
          <a:pPr rtl="1"/>
          <a:r>
            <a:rPr lang="en-US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Backend</a:t>
          </a:r>
        </a:p>
      </dgm:t>
    </dgm:pt>
    <dgm:pt modelId="{78A0ABBB-FA7E-A244-90C6-04C32FE87CD0}" type="parTrans" cxnId="{DE7D9B60-DD38-3548-84F6-94E18BA90B2B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54DC11C1-F192-4C45-8A6E-19DBB8B2E947}" type="sibTrans" cxnId="{DE7D9B60-DD38-3548-84F6-94E18BA90B2B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697EEEA8-B25F-144C-BB7C-32FCC96F0E4C}">
      <dgm:prSet phldrT="[Text]"/>
      <dgm:spPr/>
      <dgm:t>
        <a:bodyPr/>
        <a:lstStyle/>
        <a:p>
          <a:pPr rtl="0"/>
          <a:r>
            <a:rPr lang="en-US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Python :</a:t>
          </a:r>
        </a:p>
      </dgm:t>
    </dgm:pt>
    <dgm:pt modelId="{431B9C26-189A-EF4D-A98C-82B6BE257107}" type="parTrans" cxnId="{0D111E07-A2FF-1E42-932D-45943622E7EF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80819B8B-D161-1049-9CDB-83F805772C1A}" type="sibTrans" cxnId="{0D111E07-A2FF-1E42-932D-45943622E7EF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4A0F0708-CA57-CF43-9178-A0CC7D0BDF4F}">
      <dgm:prSet phldrT="[Text]"/>
      <dgm:spPr/>
      <dgm:t>
        <a:bodyPr/>
        <a:lstStyle/>
        <a:p>
          <a:pPr rtl="0"/>
          <a:r>
            <a:rPr lang="en-US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Frontend</a:t>
          </a:r>
        </a:p>
      </dgm:t>
    </dgm:pt>
    <dgm:pt modelId="{BD3E4935-5622-3141-AC9A-FDAAD686BE67}" type="parTrans" cxnId="{C43CAFB7-A2E9-BF40-83B4-383E45EBF9D2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E4D7C1BF-FADB-E248-845B-EC1BB56A36E8}" type="sibTrans" cxnId="{C43CAFB7-A2E9-BF40-83B4-383E45EBF9D2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D7B6379F-0A5F-2641-9A1C-674A17B62886}">
      <dgm:prSet phldrT="[Text]"/>
      <dgm:spPr/>
      <dgm:t>
        <a:bodyPr/>
        <a:lstStyle/>
        <a:p>
          <a:pPr rtl="0"/>
          <a:r>
            <a:rPr lang="en-US" dirty="0" err="1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websockets</a:t>
          </a:r>
          <a:endParaRPr lang="en-US" dirty="0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AF460A18-C686-F748-AB30-53F22989A8E3}" type="parTrans" cxnId="{BD37F778-DD4D-3C41-B312-8ED92B2558CA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DA199DBA-D4F9-1C4D-8610-B7D1010702B5}" type="sibTrans" cxnId="{BD37F778-DD4D-3C41-B312-8ED92B2558CA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D2BD1258-420D-2B4D-A24E-F8CEEC48F99C}">
      <dgm:prSet phldrT="[Text]"/>
      <dgm:spPr/>
      <dgm:t>
        <a:bodyPr/>
        <a:lstStyle/>
        <a:p>
          <a:pPr rtl="0"/>
          <a:r>
            <a:rPr lang="en-US" dirty="0" err="1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sqlalchemy</a:t>
          </a:r>
          <a:endParaRPr lang="en-US" dirty="0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CEF6F217-3BDD-D240-824B-59EE5F8863E3}" type="parTrans" cxnId="{5FA978EA-20A6-504A-84D1-52DAD0E1BC95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FB0F8C91-F2CA-E64A-BFF1-80A609CE9FF0}" type="sibTrans" cxnId="{5FA978EA-20A6-504A-84D1-52DAD0E1BC95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3570F0D5-2C13-0540-B94F-D926FF3EF5D1}">
      <dgm:prSet phldrT="[Text]"/>
      <dgm:spPr/>
      <dgm:t>
        <a:bodyPr/>
        <a:lstStyle/>
        <a:p>
          <a:pPr rtl="0"/>
          <a:r>
            <a:rPr lang="en-US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MySQL</a:t>
          </a:r>
        </a:p>
      </dgm:t>
    </dgm:pt>
    <dgm:pt modelId="{24F22E7D-F46D-6841-AB61-826A2D44C3F2}" type="parTrans" cxnId="{9D91AC7C-2A9D-084D-AF15-E99D3770E1D6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726969FE-82AE-E949-A1C6-1DE8692D33CF}" type="sibTrans" cxnId="{9D91AC7C-2A9D-084D-AF15-E99D3770E1D6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1AD0171A-1663-5A49-8616-9F668EBF3F0C}">
      <dgm:prSet phldrT="[Text]"/>
      <dgm:spPr/>
      <dgm:t>
        <a:bodyPr/>
        <a:lstStyle/>
        <a:p>
          <a:pPr rtl="0"/>
          <a:r>
            <a:rPr lang="en-US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JavaScript – (At first)</a:t>
          </a:r>
        </a:p>
      </dgm:t>
    </dgm:pt>
    <dgm:pt modelId="{6F468D84-98F9-9746-9DC0-C71F242BA3F8}" type="parTrans" cxnId="{844CCC80-DB20-C44C-8030-5FA335D43318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8D54829A-13B8-5245-A551-D2EA939E31B8}" type="sibTrans" cxnId="{844CCC80-DB20-C44C-8030-5FA335D43318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95D40F80-6A51-9C48-ADA9-93018DE9B37A}">
      <dgm:prSet phldrT="[Text]"/>
      <dgm:spPr/>
      <dgm:t>
        <a:bodyPr/>
        <a:lstStyle/>
        <a:p>
          <a:pPr rtl="0"/>
          <a:r>
            <a:rPr lang="en-US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React</a:t>
          </a:r>
        </a:p>
      </dgm:t>
    </dgm:pt>
    <dgm:pt modelId="{189BB3F6-7994-F147-8DF8-34E8EB5C391D}" type="parTrans" cxnId="{153B13E3-D98C-F543-AD73-8AFB9EE2B696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5BAFA03F-411E-564E-B051-F7198046C38F}" type="sibTrans" cxnId="{153B13E3-D98C-F543-AD73-8AFB9EE2B696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6FC7C06B-9C05-084C-8B67-12D773FE4367}">
      <dgm:prSet phldrT="[Text]"/>
      <dgm:spPr/>
      <dgm:t>
        <a:bodyPr/>
        <a:lstStyle/>
        <a:p>
          <a:pPr rtl="0"/>
          <a:endParaRPr lang="en-US" dirty="0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6EAEECEB-A8C1-5B4C-8545-4638AD5614AE}" type="parTrans" cxnId="{B4CDBDEC-A7D9-7745-975C-36416A86C3E6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61D196B5-1B1B-0241-A60A-2492682564CD}" type="sibTrans" cxnId="{B4CDBDEC-A7D9-7745-975C-36416A86C3E6}">
      <dgm:prSet/>
      <dgm:spPr/>
      <dgm:t>
        <a:bodyPr/>
        <a:lstStyle/>
        <a:p>
          <a:endParaRPr lang="en-US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</dgm:t>
    </dgm:pt>
    <dgm:pt modelId="{1E3B3CBF-5488-DE43-A0A2-B503C665BCEA}" type="pres">
      <dgm:prSet presAssocID="{D044CEE3-745E-FD40-9939-428BA46253AC}" presName="Name0" presStyleCnt="0">
        <dgm:presLayoutVars>
          <dgm:dir/>
          <dgm:animLvl val="lvl"/>
          <dgm:resizeHandles/>
        </dgm:presLayoutVars>
      </dgm:prSet>
      <dgm:spPr/>
    </dgm:pt>
    <dgm:pt modelId="{B94063C0-2CC0-EB44-8FE3-4AFFF3C1117F}" type="pres">
      <dgm:prSet presAssocID="{2150F420-7310-7348-94E6-4F393ADA8AF4}" presName="linNode" presStyleCnt="0"/>
      <dgm:spPr/>
    </dgm:pt>
    <dgm:pt modelId="{FF0F6B90-26B9-1944-AA42-1E7CF07D2A70}" type="pres">
      <dgm:prSet presAssocID="{2150F420-7310-7348-94E6-4F393ADA8AF4}" presName="parentShp" presStyleLbl="node1" presStyleIdx="0" presStyleCnt="2">
        <dgm:presLayoutVars>
          <dgm:bulletEnabled val="1"/>
        </dgm:presLayoutVars>
      </dgm:prSet>
      <dgm:spPr/>
    </dgm:pt>
    <dgm:pt modelId="{FA0A1E0E-0B08-E64A-9CB9-4522CB4AB255}" type="pres">
      <dgm:prSet presAssocID="{2150F420-7310-7348-94E6-4F393ADA8AF4}" presName="childShp" presStyleLbl="bgAccFollowNode1" presStyleIdx="0" presStyleCnt="2">
        <dgm:presLayoutVars>
          <dgm:bulletEnabled val="1"/>
        </dgm:presLayoutVars>
      </dgm:prSet>
      <dgm:spPr/>
    </dgm:pt>
    <dgm:pt modelId="{CE0492AC-78DF-BA47-A43E-2DCCB62BC149}" type="pres">
      <dgm:prSet presAssocID="{54DC11C1-F192-4C45-8A6E-19DBB8B2E947}" presName="spacing" presStyleCnt="0"/>
      <dgm:spPr/>
    </dgm:pt>
    <dgm:pt modelId="{E0B0BFDC-B9BC-F54F-8BDB-5E4FE19AE57F}" type="pres">
      <dgm:prSet presAssocID="{4A0F0708-CA57-CF43-9178-A0CC7D0BDF4F}" presName="linNode" presStyleCnt="0"/>
      <dgm:spPr/>
    </dgm:pt>
    <dgm:pt modelId="{23D0B192-728F-7D4F-84D2-4A73594CE899}" type="pres">
      <dgm:prSet presAssocID="{4A0F0708-CA57-CF43-9178-A0CC7D0BDF4F}" presName="parentShp" presStyleLbl="node1" presStyleIdx="1" presStyleCnt="2">
        <dgm:presLayoutVars>
          <dgm:bulletEnabled val="1"/>
        </dgm:presLayoutVars>
      </dgm:prSet>
      <dgm:spPr/>
    </dgm:pt>
    <dgm:pt modelId="{CDA70594-51FA-694E-84C0-3DCF1CE93BFD}" type="pres">
      <dgm:prSet presAssocID="{4A0F0708-CA57-CF43-9178-A0CC7D0BDF4F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0D111E07-A2FF-1E42-932D-45943622E7EF}" srcId="{2150F420-7310-7348-94E6-4F393ADA8AF4}" destId="{697EEEA8-B25F-144C-BB7C-32FCC96F0E4C}" srcOrd="0" destOrd="0" parTransId="{431B9C26-189A-EF4D-A98C-82B6BE257107}" sibTransId="{80819B8B-D161-1049-9CDB-83F805772C1A}"/>
    <dgm:cxn modelId="{45CF3A0E-8DB3-F843-8456-A251DEC758F7}" type="presOf" srcId="{3570F0D5-2C13-0540-B94F-D926FF3EF5D1}" destId="{FA0A1E0E-0B08-E64A-9CB9-4522CB4AB255}" srcOrd="0" destOrd="3" presId="urn:microsoft.com/office/officeart/2005/8/layout/vList6"/>
    <dgm:cxn modelId="{2063042B-0B0F-E249-903C-5523050B9C43}" type="presOf" srcId="{6FC7C06B-9C05-084C-8B67-12D773FE4367}" destId="{CDA70594-51FA-694E-84C0-3DCF1CE93BFD}" srcOrd="0" destOrd="0" presId="urn:microsoft.com/office/officeart/2005/8/layout/vList6"/>
    <dgm:cxn modelId="{46592340-2555-824A-8E2B-DBEA0BBD5917}" type="presOf" srcId="{2150F420-7310-7348-94E6-4F393ADA8AF4}" destId="{FF0F6B90-26B9-1944-AA42-1E7CF07D2A70}" srcOrd="0" destOrd="0" presId="urn:microsoft.com/office/officeart/2005/8/layout/vList6"/>
    <dgm:cxn modelId="{DE7D9B60-DD38-3548-84F6-94E18BA90B2B}" srcId="{D044CEE3-745E-FD40-9939-428BA46253AC}" destId="{2150F420-7310-7348-94E6-4F393ADA8AF4}" srcOrd="0" destOrd="0" parTransId="{78A0ABBB-FA7E-A244-90C6-04C32FE87CD0}" sibTransId="{54DC11C1-F192-4C45-8A6E-19DBB8B2E947}"/>
    <dgm:cxn modelId="{BD37F778-DD4D-3C41-B312-8ED92B2558CA}" srcId="{697EEEA8-B25F-144C-BB7C-32FCC96F0E4C}" destId="{D7B6379F-0A5F-2641-9A1C-674A17B62886}" srcOrd="0" destOrd="0" parTransId="{AF460A18-C686-F748-AB30-53F22989A8E3}" sibTransId="{DA199DBA-D4F9-1C4D-8610-B7D1010702B5}"/>
    <dgm:cxn modelId="{9D91AC7C-2A9D-084D-AF15-E99D3770E1D6}" srcId="{2150F420-7310-7348-94E6-4F393ADA8AF4}" destId="{3570F0D5-2C13-0540-B94F-D926FF3EF5D1}" srcOrd="1" destOrd="0" parTransId="{24F22E7D-F46D-6841-AB61-826A2D44C3F2}" sibTransId="{726969FE-82AE-E949-A1C6-1DE8692D33CF}"/>
    <dgm:cxn modelId="{844CCC80-DB20-C44C-8030-5FA335D43318}" srcId="{4A0F0708-CA57-CF43-9178-A0CC7D0BDF4F}" destId="{1AD0171A-1663-5A49-8616-9F668EBF3F0C}" srcOrd="1" destOrd="0" parTransId="{6F468D84-98F9-9746-9DC0-C71F242BA3F8}" sibTransId="{8D54829A-13B8-5245-A551-D2EA939E31B8}"/>
    <dgm:cxn modelId="{816F6A9C-F606-3F46-A1D1-B218BB6081A7}" type="presOf" srcId="{697EEEA8-B25F-144C-BB7C-32FCC96F0E4C}" destId="{FA0A1E0E-0B08-E64A-9CB9-4522CB4AB255}" srcOrd="0" destOrd="0" presId="urn:microsoft.com/office/officeart/2005/8/layout/vList6"/>
    <dgm:cxn modelId="{A9C4D0AA-70A9-A24D-B3F7-FBF14B9DC8E0}" type="presOf" srcId="{95D40F80-6A51-9C48-ADA9-93018DE9B37A}" destId="{CDA70594-51FA-694E-84C0-3DCF1CE93BFD}" srcOrd="0" destOrd="2" presId="urn:microsoft.com/office/officeart/2005/8/layout/vList6"/>
    <dgm:cxn modelId="{EADEE3B4-CEA5-E04B-A852-BFC27D2FC51D}" type="presOf" srcId="{4A0F0708-CA57-CF43-9178-A0CC7D0BDF4F}" destId="{23D0B192-728F-7D4F-84D2-4A73594CE899}" srcOrd="0" destOrd="0" presId="urn:microsoft.com/office/officeart/2005/8/layout/vList6"/>
    <dgm:cxn modelId="{E78514B7-3E31-3949-AF66-2D12C4774C67}" type="presOf" srcId="{D2BD1258-420D-2B4D-A24E-F8CEEC48F99C}" destId="{FA0A1E0E-0B08-E64A-9CB9-4522CB4AB255}" srcOrd="0" destOrd="2" presId="urn:microsoft.com/office/officeart/2005/8/layout/vList6"/>
    <dgm:cxn modelId="{C43CAFB7-A2E9-BF40-83B4-383E45EBF9D2}" srcId="{D044CEE3-745E-FD40-9939-428BA46253AC}" destId="{4A0F0708-CA57-CF43-9178-A0CC7D0BDF4F}" srcOrd="1" destOrd="0" parTransId="{BD3E4935-5622-3141-AC9A-FDAAD686BE67}" sibTransId="{E4D7C1BF-FADB-E248-845B-EC1BB56A36E8}"/>
    <dgm:cxn modelId="{02F0D4C3-4071-1942-93AF-AE2171092B07}" type="presOf" srcId="{D7B6379F-0A5F-2641-9A1C-674A17B62886}" destId="{FA0A1E0E-0B08-E64A-9CB9-4522CB4AB255}" srcOrd="0" destOrd="1" presId="urn:microsoft.com/office/officeart/2005/8/layout/vList6"/>
    <dgm:cxn modelId="{A5D341CF-CB4D-BD41-91C1-D9D68E23A0AD}" type="presOf" srcId="{1AD0171A-1663-5A49-8616-9F668EBF3F0C}" destId="{CDA70594-51FA-694E-84C0-3DCF1CE93BFD}" srcOrd="0" destOrd="1" presId="urn:microsoft.com/office/officeart/2005/8/layout/vList6"/>
    <dgm:cxn modelId="{153B13E3-D98C-F543-AD73-8AFB9EE2B696}" srcId="{4A0F0708-CA57-CF43-9178-A0CC7D0BDF4F}" destId="{95D40F80-6A51-9C48-ADA9-93018DE9B37A}" srcOrd="2" destOrd="0" parTransId="{189BB3F6-7994-F147-8DF8-34E8EB5C391D}" sibTransId="{5BAFA03F-411E-564E-B051-F7198046C38F}"/>
    <dgm:cxn modelId="{5FA978EA-20A6-504A-84D1-52DAD0E1BC95}" srcId="{697EEEA8-B25F-144C-BB7C-32FCC96F0E4C}" destId="{D2BD1258-420D-2B4D-A24E-F8CEEC48F99C}" srcOrd="1" destOrd="0" parTransId="{CEF6F217-3BDD-D240-824B-59EE5F8863E3}" sibTransId="{FB0F8C91-F2CA-E64A-BFF1-80A609CE9FF0}"/>
    <dgm:cxn modelId="{B4CDBDEC-A7D9-7745-975C-36416A86C3E6}" srcId="{4A0F0708-CA57-CF43-9178-A0CC7D0BDF4F}" destId="{6FC7C06B-9C05-084C-8B67-12D773FE4367}" srcOrd="0" destOrd="0" parTransId="{6EAEECEB-A8C1-5B4C-8545-4638AD5614AE}" sibTransId="{61D196B5-1B1B-0241-A60A-2492682564CD}"/>
    <dgm:cxn modelId="{DF1343FC-45D4-C54E-8ABD-766BE85C4F4C}" type="presOf" srcId="{D044CEE3-745E-FD40-9939-428BA46253AC}" destId="{1E3B3CBF-5488-DE43-A0A2-B503C665BCEA}" srcOrd="0" destOrd="0" presId="urn:microsoft.com/office/officeart/2005/8/layout/vList6"/>
    <dgm:cxn modelId="{DACD26CE-BA09-0F4A-8F7D-C9C1B6714455}" type="presParOf" srcId="{1E3B3CBF-5488-DE43-A0A2-B503C665BCEA}" destId="{B94063C0-2CC0-EB44-8FE3-4AFFF3C1117F}" srcOrd="0" destOrd="0" presId="urn:microsoft.com/office/officeart/2005/8/layout/vList6"/>
    <dgm:cxn modelId="{36D5C34E-06CF-D744-AFCE-FFA0DFE0BEE2}" type="presParOf" srcId="{B94063C0-2CC0-EB44-8FE3-4AFFF3C1117F}" destId="{FF0F6B90-26B9-1944-AA42-1E7CF07D2A70}" srcOrd="0" destOrd="0" presId="urn:microsoft.com/office/officeart/2005/8/layout/vList6"/>
    <dgm:cxn modelId="{31D52893-AF3B-EA4B-8027-E934CB40F511}" type="presParOf" srcId="{B94063C0-2CC0-EB44-8FE3-4AFFF3C1117F}" destId="{FA0A1E0E-0B08-E64A-9CB9-4522CB4AB255}" srcOrd="1" destOrd="0" presId="urn:microsoft.com/office/officeart/2005/8/layout/vList6"/>
    <dgm:cxn modelId="{CDFF7885-BECD-164D-8BE6-720E8A083C57}" type="presParOf" srcId="{1E3B3CBF-5488-DE43-A0A2-B503C665BCEA}" destId="{CE0492AC-78DF-BA47-A43E-2DCCB62BC149}" srcOrd="1" destOrd="0" presId="urn:microsoft.com/office/officeart/2005/8/layout/vList6"/>
    <dgm:cxn modelId="{31FB08E1-A0CD-ED42-A08F-457DE5B6EE10}" type="presParOf" srcId="{1E3B3CBF-5488-DE43-A0A2-B503C665BCEA}" destId="{E0B0BFDC-B9BC-F54F-8BDB-5E4FE19AE57F}" srcOrd="2" destOrd="0" presId="urn:microsoft.com/office/officeart/2005/8/layout/vList6"/>
    <dgm:cxn modelId="{FC44CE3C-997E-D547-BFFB-3FA1C66E81D9}" type="presParOf" srcId="{E0B0BFDC-B9BC-F54F-8BDB-5E4FE19AE57F}" destId="{23D0B192-728F-7D4F-84D2-4A73594CE899}" srcOrd="0" destOrd="0" presId="urn:microsoft.com/office/officeart/2005/8/layout/vList6"/>
    <dgm:cxn modelId="{116EA044-1295-A949-B653-752BC0772F22}" type="presParOf" srcId="{E0B0BFDC-B9BC-F54F-8BDB-5E4FE19AE57F}" destId="{CDA70594-51FA-694E-84C0-3DCF1CE93BFD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A879D0-E31E-4353-AD5C-85F35D54CDE4}">
      <dsp:nvSpPr>
        <dsp:cNvPr id="0" name=""/>
        <dsp:cNvSpPr/>
      </dsp:nvSpPr>
      <dsp:spPr>
        <a:xfrm>
          <a:off x="0" y="639992"/>
          <a:ext cx="10058399" cy="240581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0644" tIns="1353820" rIns="780644" bIns="199136" numCol="1" spcCol="1270" anchor="t" anchorCtr="0">
          <a:noAutofit/>
        </a:bodyPr>
        <a:lstStyle/>
        <a:p>
          <a:pPr marL="285750" lvl="1" indent="-285750" algn="r" defTabSz="1244600" rtl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he-IL" sz="2800" b="1" kern="1200" dirty="0">
              <a:latin typeface="Gisha" panose="020B0502040204020203" pitchFamily="34" charset="-79"/>
              <a:cs typeface="Gisha" panose="020B0502040204020203" pitchFamily="34" charset="-79"/>
            </a:rPr>
            <a:t>ממשק אינטרנטי נגיש לניהול משמרות במקום עבודה.</a:t>
          </a:r>
          <a:endParaRPr lang="en-US" sz="2800" kern="1200" dirty="0">
            <a:latin typeface="Gisha" panose="020B0502040204020203" pitchFamily="34" charset="-79"/>
            <a:ea typeface="+mn-ea"/>
            <a:cs typeface="Gisha" panose="020B0502040204020203" pitchFamily="34" charset="-79"/>
          </a:endParaRPr>
        </a:p>
        <a:p>
          <a:pPr marL="285750" lvl="1" indent="-285750" algn="r" defTabSz="1244600" rtl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he-IL" sz="2800" b="1" kern="1200" dirty="0">
              <a:latin typeface="Gisha" panose="020B0502040204020203" pitchFamily="34" charset="-79"/>
              <a:cs typeface="Gisha" panose="020B0502040204020203" pitchFamily="34" charset="-79"/>
            </a:rPr>
            <a:t>הגשת משמרות, אילוצים ושיבוצים במקום אחד.</a:t>
          </a:r>
          <a:endParaRPr lang="en-US" sz="2800" kern="1200" dirty="0">
            <a:latin typeface="Gisha" panose="020B0502040204020203" pitchFamily="34" charset="-79"/>
            <a:ea typeface="+mn-ea"/>
            <a:cs typeface="Gisha" panose="020B0502040204020203" pitchFamily="34" charset="-79"/>
          </a:endParaRPr>
        </a:p>
      </dsp:txBody>
      <dsp:txXfrm>
        <a:off x="0" y="639992"/>
        <a:ext cx="10058399" cy="2405812"/>
      </dsp:txXfrm>
    </dsp:sp>
    <dsp:sp modelId="{DF472A58-A90E-4FD3-92CE-0BC78A70DA8C}">
      <dsp:nvSpPr>
        <dsp:cNvPr id="0" name=""/>
        <dsp:cNvSpPr/>
      </dsp:nvSpPr>
      <dsp:spPr>
        <a:xfrm>
          <a:off x="305513" y="48877"/>
          <a:ext cx="4806175" cy="1118986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1600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 err="1">
              <a:latin typeface="Rockwell" panose="02060603020205020403"/>
              <a:ea typeface="+mn-ea"/>
              <a:cs typeface="+mn-cs"/>
            </a:rPr>
            <a:t>EasyShifts</a:t>
          </a:r>
          <a:endParaRPr lang="en-US" sz="3600" kern="1200" dirty="0">
            <a:latin typeface="Rockwell" panose="02060603020205020403"/>
            <a:ea typeface="+mn-ea"/>
            <a:cs typeface="+mn-cs"/>
          </a:endParaRPr>
        </a:p>
      </dsp:txBody>
      <dsp:txXfrm>
        <a:off x="360137" y="103501"/>
        <a:ext cx="4696927" cy="10097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0A1E0E-0B08-E64A-9CB9-4522CB4AB255}">
      <dsp:nvSpPr>
        <dsp:cNvPr id="0" name=""/>
        <dsp:cNvSpPr/>
      </dsp:nvSpPr>
      <dsp:spPr>
        <a:xfrm>
          <a:off x="3173032" y="518"/>
          <a:ext cx="4759548" cy="2022735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Python :</a:t>
          </a:r>
        </a:p>
        <a:p>
          <a:pPr marL="457200" lvl="2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websockets</a:t>
          </a:r>
          <a:endParaRPr lang="en-US" sz="2200" kern="1200" dirty="0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  <a:p>
          <a:pPr marL="457200" lvl="2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sqlalchemy</a:t>
          </a:r>
          <a:endParaRPr lang="en-US" sz="2200" kern="1200" dirty="0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MySQL</a:t>
          </a:r>
        </a:p>
      </dsp:txBody>
      <dsp:txXfrm>
        <a:off x="3173032" y="253360"/>
        <a:ext cx="4001022" cy="1517051"/>
      </dsp:txXfrm>
    </dsp:sp>
    <dsp:sp modelId="{FF0F6B90-26B9-1944-AA42-1E7CF07D2A70}">
      <dsp:nvSpPr>
        <dsp:cNvPr id="0" name=""/>
        <dsp:cNvSpPr/>
      </dsp:nvSpPr>
      <dsp:spPr>
        <a:xfrm>
          <a:off x="0" y="518"/>
          <a:ext cx="3173032" cy="20227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marL="0" lvl="0" indent="0" algn="ctr" defTabSz="20002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Backend</a:t>
          </a:r>
        </a:p>
      </dsp:txBody>
      <dsp:txXfrm>
        <a:off x="98742" y="99260"/>
        <a:ext cx="2975548" cy="1825251"/>
      </dsp:txXfrm>
    </dsp:sp>
    <dsp:sp modelId="{CDA70594-51FA-694E-84C0-3DCF1CE93BFD}">
      <dsp:nvSpPr>
        <dsp:cNvPr id="0" name=""/>
        <dsp:cNvSpPr/>
      </dsp:nvSpPr>
      <dsp:spPr>
        <a:xfrm>
          <a:off x="3173032" y="2225527"/>
          <a:ext cx="4759548" cy="2022735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200" kern="1200" dirty="0">
            <a:latin typeface="ADLaM Display" panose="02010000000000000000" pitchFamily="2" charset="77"/>
            <a:ea typeface="ADLaM Display" panose="02010000000000000000" pitchFamily="2" charset="77"/>
            <a:cs typeface="ADLaM Display" panose="02010000000000000000" pitchFamily="2" charset="77"/>
          </a:endParaRP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JavaScript – (At first)</a:t>
          </a: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React</a:t>
          </a:r>
        </a:p>
      </dsp:txBody>
      <dsp:txXfrm>
        <a:off x="3173032" y="2478369"/>
        <a:ext cx="4001022" cy="1517051"/>
      </dsp:txXfrm>
    </dsp:sp>
    <dsp:sp modelId="{23D0B192-728F-7D4F-84D2-4A73594CE899}">
      <dsp:nvSpPr>
        <dsp:cNvPr id="0" name=""/>
        <dsp:cNvSpPr/>
      </dsp:nvSpPr>
      <dsp:spPr>
        <a:xfrm>
          <a:off x="0" y="2225527"/>
          <a:ext cx="3173032" cy="20227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marL="0" lvl="0" indent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rPr>
            <a:t>Frontend</a:t>
          </a:r>
        </a:p>
      </dsp:txBody>
      <dsp:txXfrm>
        <a:off x="98742" y="2324269"/>
        <a:ext cx="2975548" cy="18252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B5271C3-A033-0980-37E8-14A2BD8AE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74E0D378-FB56-4EB2-A462-0BC37F258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7A6C9C3-2352-D026-EA60-E83366B20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E577679-4525-924E-E6AA-373FB3AA2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54F0365-DD21-C159-F876-0BB9FBDEA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3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5F8D4-A913-2EC3-DF12-3D8C3BC57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4422C7CE-EC28-0692-0967-F1A746DF67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3DEBAF3-40D2-C149-F38C-2FC92999C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DFB09B5-C4E8-007C-0086-1F9C1589C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C6F7B5B-7ABC-FEA0-E49B-017C8F350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9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F5128639-5DCC-256E-5D6A-635F69EB65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3AEFE6B2-BD49-37C1-A8F8-9B4CC13894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B070BB4-944F-8F29-B364-35E09CA39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F455E3A-EDE9-91B5-0FA9-7CDF2C664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7C19365-2D23-0471-A342-CFBB5ADE8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767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56F45D1-87E2-C320-3726-1D52263F3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67C63F7-68F2-FEA8-E042-DF7793AB5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8CBF0B9-287A-5150-E805-DBFA2002F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C4B3226-5E98-0322-15CA-2B763957E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2EC9AB5-981E-405F-4BE9-BA5EB51EF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876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96E0E02-8D33-4ED7-CE77-175473C55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2D12940-0A19-6E07-CFD2-1B1B207FC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1FB667D-7FFA-C6A0-DD7A-B4C736BF7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E941958-5839-13FB-1833-B475DC85D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EDDA8BB-BAB6-A673-1923-EE39CE593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402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421EA05-F454-B115-4985-C91DF75A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7D84314-1EB2-6EE2-5157-58FD0F21A1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67C65BA0-BA91-54E7-6346-7DBF529C7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7E7BBB1-1396-1BA8-FCC8-AA0A0EBD8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A499427-2D59-E9C4-20C4-E13332C7D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8E0ABC5-AC23-F5D2-5312-029192B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5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FD7F3BD-A0B8-19B8-9D3D-70E093250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5A9CDF90-7BBF-7490-EB83-3945D87930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D91EB7BF-CC07-F3D1-9B0D-89E1949732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9E2E019E-FA5B-9D36-6E7B-406D64FFF1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46C08F08-0D47-FE6A-737D-F36FA4F0DA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4DC54D0D-F135-0F15-3706-F8228E505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69904A6B-DE43-B1CC-A565-EDB826FFA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B6A2B9C5-AF36-DBF2-7579-B3B59872E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58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992CBFA-8669-6A50-1210-C5110ED7D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B1001072-E094-79BF-D51D-FC72C264F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85272DDD-CC86-04D4-1902-116EB3156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4B8D42B0-E5C3-5689-5F79-EB4B3ADE0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141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3E6A698D-0835-AA65-A325-8A417B1A0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5CD94099-C450-63AE-9A57-DEA42994A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B283D66B-954E-83AA-A460-8137712A5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6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F25F7FF-B8A9-839D-E218-3BD8272EF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AD87CC8-543E-E875-09F4-3DDD92DB9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4F9B3BF9-CCF2-2C82-DFD3-C6BB93F66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8C3089A-E5B4-84FD-495B-BA1D59FE1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C741F2CD-3CD9-F597-7693-9AE819043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040CB34-E435-3C56-7529-FCFB3F8AB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578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CFB8DBD-55A3-DF2A-E72D-EBC956F59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D5A61021-352A-5901-FB10-6FC1E2576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E1E58BBF-A6DD-8265-6972-DAF40E5BAF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E6839E2-1F8A-33F5-C6F4-612ACFDD8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79D79C17-3DE8-5152-4C1D-9CA2B0D79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402126C-BB50-900F-DDD6-1D442C855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02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E28681EC-6A14-7F8D-4878-57B1F1ACD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A3C93213-54F1-CE38-9B01-2E35EB520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F9A508C-0598-6C23-6B6C-5EA634C1C1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028D7-7068-4CD1-A06F-9BBC98E60711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C881F93-6D63-7121-35BB-BE2E82BA6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30A1194-0218-D14F-F1EC-FCA6A0176F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65818-C6E2-4FA3-ADEB-1FDAD2189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2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9.jpeg"/><Relationship Id="rId3" Type="http://schemas.microsoft.com/office/2007/relationships/hdphoto" Target="../media/hdphoto12.wdp"/><Relationship Id="rId7" Type="http://schemas.microsoft.com/office/2007/relationships/hdphoto" Target="../media/hdphoto1.wdp"/><Relationship Id="rId12" Type="http://schemas.microsoft.com/office/2007/relationships/diagramDrawing" Target="../diagrams/drawing2.xml"/><Relationship Id="rId17" Type="http://schemas.openxmlformats.org/officeDocument/2006/relationships/image" Target="../media/image13.jpeg"/><Relationship Id="rId2" Type="http://schemas.openxmlformats.org/officeDocument/2006/relationships/image" Target="../media/image3.png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11" Type="http://schemas.openxmlformats.org/officeDocument/2006/relationships/diagramColors" Target="../diagrams/colors2.xml"/><Relationship Id="rId5" Type="http://schemas.microsoft.com/office/2007/relationships/hdphoto" Target="../media/hdphoto2.wdp"/><Relationship Id="rId15" Type="http://schemas.openxmlformats.org/officeDocument/2006/relationships/image" Target="../media/image11.png"/><Relationship Id="rId10" Type="http://schemas.openxmlformats.org/officeDocument/2006/relationships/diagramQuickStyle" Target="../diagrams/quickStyle2.xml"/><Relationship Id="rId4" Type="http://schemas.openxmlformats.org/officeDocument/2006/relationships/image" Target="../media/image2.png"/><Relationship Id="rId9" Type="http://schemas.openxmlformats.org/officeDocument/2006/relationships/diagramLayout" Target="../diagrams/layout2.xml"/><Relationship Id="rId1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2.wdp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10" Type="http://schemas.microsoft.com/office/2007/relationships/hdphoto" Target="../media/hdphoto7.wdp"/><Relationship Id="rId4" Type="http://schemas.openxmlformats.org/officeDocument/2006/relationships/image" Target="../media/image1.png"/><Relationship Id="rId9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3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2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microsoft.com/office/2007/relationships/hdphoto" Target="../media/hdphoto5.wdp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openxmlformats.org/officeDocument/2006/relationships/image" Target="../media/image5.png"/><Relationship Id="rId12" Type="http://schemas.microsoft.com/office/2007/relationships/hdphoto" Target="../media/hdphoto6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3.png"/><Relationship Id="rId5" Type="http://schemas.microsoft.com/office/2007/relationships/hdphoto" Target="../media/hdphoto1.wdp"/><Relationship Id="rId10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7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8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9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10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1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8">
            <a:extLst>
              <a:ext uri="{FF2B5EF4-FFF2-40B4-BE49-F238E27FC236}">
                <a16:creationId xmlns:a16="http://schemas.microsoft.com/office/drawing/2014/main" id="{E3AB2DE8-5F3C-9D58-5024-415D6C871E02}"/>
              </a:ext>
            </a:extLst>
          </p:cNvPr>
          <p:cNvSpPr/>
          <p:nvPr/>
        </p:nvSpPr>
        <p:spPr>
          <a:xfrm>
            <a:off x="402924" y="638778"/>
            <a:ext cx="6720216" cy="5021849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6A55B1-D2FD-4A15-BC8C-D03E1596D194}"/>
              </a:ext>
            </a:extLst>
          </p:cNvPr>
          <p:cNvSpPr>
            <a:spLocks noGrp="1"/>
          </p:cNvSpPr>
          <p:nvPr/>
        </p:nvSpPr>
        <p:spPr>
          <a:xfrm>
            <a:off x="618027" y="324251"/>
            <a:ext cx="6505113" cy="33579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9600" kern="12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all" spc="0" normalizeH="0" baseline="0" noProof="0" dirty="0">
                <a:ln>
                  <a:noFill/>
                </a:ln>
                <a:blipFill dpi="0" rotWithShape="1">
                  <a:blip r:embed="rId4"/>
                  <a:srcRect/>
                  <a:tile tx="6350" ty="-127000" sx="65000" sy="64000" flip="none" algn="tl"/>
                </a:blipFill>
                <a:effectLst/>
                <a:uLnTx/>
                <a:uFillTx/>
                <a:latin typeface="Rockwell Condensed" panose="02060603050405020104" pitchFamily="18" charset="0"/>
              </a:rPr>
              <a:t>Program engineering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B2B8F0FD-5E71-48D7-9803-4EB9EDC93B51}"/>
              </a:ext>
            </a:extLst>
          </p:cNvPr>
          <p:cNvSpPr>
            <a:spLocks noGrp="1"/>
          </p:cNvSpPr>
          <p:nvPr/>
        </p:nvSpPr>
        <p:spPr>
          <a:xfrm>
            <a:off x="722271" y="3335226"/>
            <a:ext cx="6080030" cy="173686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Alon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Meshulam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 - 207964487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Halel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Itzhaki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ckwell Condensed" panose="02060603050405020104" pitchFamily="18" charset="0"/>
              </a:rPr>
              <a:t> - 322989674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Rockwell Condensed" panose="020606030504050201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Neta Cohen - 325195774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Ori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Ekshtein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 - 213562069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Shoval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Rockwell Condensed" panose="02060603050405020104" pitchFamily="18" charset="0"/>
              </a:rPr>
              <a:t> Nahmias - 211776356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Rockwell Condensed" panose="02060603050405020104" pitchFamily="18" charset="0"/>
            </a:endParaRP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5F6E5D9A-9C1A-2C93-E258-3B6F075D97BB}"/>
              </a:ext>
            </a:extLst>
          </p:cNvPr>
          <p:cNvSpPr/>
          <p:nvPr/>
        </p:nvSpPr>
        <p:spPr>
          <a:xfrm>
            <a:off x="401106" y="5728375"/>
            <a:ext cx="6722361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755A6240-BDE7-E517-1AFB-4B86D2A3DF28}"/>
              </a:ext>
            </a:extLst>
          </p:cNvPr>
          <p:cNvSpPr/>
          <p:nvPr/>
        </p:nvSpPr>
        <p:spPr>
          <a:xfrm>
            <a:off x="401106" y="504050"/>
            <a:ext cx="6722361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algn="l" defTabSz="914400" rtl="0" eaLnBrk="1" latinLnBrk="0" hangingPunct="1"/>
            <a:endParaRPr lang="en-IL"/>
          </a:p>
        </p:txBody>
      </p:sp>
      <p:grpSp>
        <p:nvGrpSpPr>
          <p:cNvPr id="13" name="Group 9">
            <a:extLst>
              <a:ext uri="{FF2B5EF4-FFF2-40B4-BE49-F238E27FC236}">
                <a16:creationId xmlns:a16="http://schemas.microsoft.com/office/drawing/2014/main" id="{78D07918-E25C-2E6F-A3AF-806E8D8787A0}"/>
              </a:ext>
            </a:extLst>
          </p:cNvPr>
          <p:cNvGrpSpPr/>
          <p:nvPr/>
        </p:nvGrpSpPr>
        <p:grpSpPr>
          <a:xfrm>
            <a:off x="6413243" y="5031752"/>
            <a:ext cx="1080904" cy="1080902"/>
            <a:chOff x="9685338" y="4460675"/>
            <a:chExt cx="1080904" cy="1080902"/>
          </a:xfrm>
        </p:grpSpPr>
        <p:sp>
          <p:nvSpPr>
            <p:cNvPr id="14" name="Oval 10">
              <a:extLst>
                <a:ext uri="{FF2B5EF4-FFF2-40B4-BE49-F238E27FC236}">
                  <a16:creationId xmlns:a16="http://schemas.microsoft.com/office/drawing/2014/main" id="{2620C1E1-7FA2-B72F-2B69-94C452A0631C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15" name="Oval 11">
              <a:extLst>
                <a:ext uri="{FF2B5EF4-FFF2-40B4-BE49-F238E27FC236}">
                  <a16:creationId xmlns:a16="http://schemas.microsoft.com/office/drawing/2014/main" id="{54D43C55-855D-05BB-CA92-4A6721E1B905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3E707EA-C4F0-F32C-AA50-6B68F171C27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/>
          <a:stretch/>
        </p:blipFill>
        <p:spPr>
          <a:xfrm>
            <a:off x="7494147" y="1368237"/>
            <a:ext cx="4498663" cy="384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553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F4BE5A4-2E23-333F-D3F6-76C741149F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 b="12930"/>
          <a:stretch/>
        </p:blipFill>
        <p:spPr>
          <a:xfrm>
            <a:off x="345264" y="5526963"/>
            <a:ext cx="1533054" cy="1142026"/>
          </a:xfrm>
          <a:prstGeom prst="rect">
            <a:avLst/>
          </a:prstGeom>
        </p:spPr>
      </p:pic>
      <p:grpSp>
        <p:nvGrpSpPr>
          <p:cNvPr id="5" name="Group 9">
            <a:extLst>
              <a:ext uri="{FF2B5EF4-FFF2-40B4-BE49-F238E27FC236}">
                <a16:creationId xmlns:a16="http://schemas.microsoft.com/office/drawing/2014/main" id="{2C939390-CA5C-8C5B-FBEA-C2DC8AA97396}"/>
              </a:ext>
            </a:extLst>
          </p:cNvPr>
          <p:cNvGrpSpPr/>
          <p:nvPr/>
        </p:nvGrpSpPr>
        <p:grpSpPr>
          <a:xfrm>
            <a:off x="11125200" y="5765800"/>
            <a:ext cx="674247" cy="664354"/>
            <a:chOff x="9685338" y="4460675"/>
            <a:chExt cx="1080904" cy="1080902"/>
          </a:xfrm>
        </p:grpSpPr>
        <p:sp>
          <p:nvSpPr>
            <p:cNvPr id="6" name="Oval 10">
              <a:extLst>
                <a:ext uri="{FF2B5EF4-FFF2-40B4-BE49-F238E27FC236}">
                  <a16:creationId xmlns:a16="http://schemas.microsoft.com/office/drawing/2014/main" id="{50B732A2-87F8-E5CD-8EDE-ED5EFEE25500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id="{CF5AFBBB-EE62-92DB-3BC4-E6946D83C036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F6514E-47E2-D8AB-7644-FA685376A6CA}"/>
              </a:ext>
            </a:extLst>
          </p:cNvPr>
          <p:cNvSpPr txBox="1">
            <a:spLocks/>
          </p:cNvSpPr>
          <p:nvPr/>
        </p:nvSpPr>
        <p:spPr>
          <a:xfrm>
            <a:off x="1298446" y="158928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4400" b="1" i="0" u="none" strike="noStrike" kern="1200" cap="all" spc="0" normalizeH="0" baseline="0" noProof="0" dirty="0">
                <a:ln>
                  <a:noFill/>
                </a:ln>
                <a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effectLst/>
                <a:uLnTx/>
                <a:uFillTx/>
                <a:latin typeface="Gisha" panose="020B0502040204020203" pitchFamily="34" charset="-79"/>
                <a:cs typeface="Gisha" panose="020B0502040204020203" pitchFamily="34" charset="-79"/>
              </a:rPr>
              <a:t>כלים לבניית המערכת</a:t>
            </a:r>
            <a:endParaRPr kumimoji="0" lang="en-US" sz="4400" b="1" i="0" u="none" strike="noStrike" kern="1200" cap="all" spc="0" normalizeH="0" baseline="0" noProof="0" dirty="0">
              <a:ln>
                <a:noFill/>
              </a:ln>
              <a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tile tx="6350" ty="-127000" sx="65000" sy="64000" flip="none" algn="tl"/>
              </a:blipFill>
              <a:effectLst/>
              <a:uLnTx/>
              <a:uFillTx/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83C12B-71EF-9AA3-C2F0-282B8875CD88}"/>
              </a:ext>
            </a:extLst>
          </p:cNvPr>
          <p:cNvSpPr/>
          <p:nvPr/>
        </p:nvSpPr>
        <p:spPr>
          <a:xfrm>
            <a:off x="358647" y="1354950"/>
            <a:ext cx="11064240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algn="l" defTabSz="914400" rtl="0" eaLnBrk="1" latinLnBrk="0" hangingPunct="1"/>
            <a:endParaRPr lang="en-IL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991A582-CD10-E307-9A2B-AA27E3CB48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7899245"/>
              </p:ext>
            </p:extLst>
          </p:nvPr>
        </p:nvGraphicFramePr>
        <p:xfrm>
          <a:off x="1065645" y="1898019"/>
          <a:ext cx="7932581" cy="4248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1026" name="Picture 2" descr="What is SQLAlchemy?. An intro to ORM and SQLAlchemy. | by Priya Srivastava  | Medium">
            <a:extLst>
              <a:ext uri="{FF2B5EF4-FFF2-40B4-BE49-F238E27FC236}">
                <a16:creationId xmlns:a16="http://schemas.microsoft.com/office/drawing/2014/main" id="{A27D37FA-2D06-0DB0-E1BB-3D1214008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1011" y="1677694"/>
            <a:ext cx="2384904" cy="953961"/>
          </a:xfrm>
          <a:prstGeom prst="roundRect">
            <a:avLst>
              <a:gd name="adj" fmla="val 2906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" name="Picture 9" descr="A blue and yellow logo&#10;&#10;Description automatically generated">
            <a:extLst>
              <a:ext uri="{FF2B5EF4-FFF2-40B4-BE49-F238E27FC236}">
                <a16:creationId xmlns:a16="http://schemas.microsoft.com/office/drawing/2014/main" id="{25BC918E-391A-772D-5475-03927E46134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6362" y="2761402"/>
            <a:ext cx="1436183" cy="953961"/>
          </a:xfrm>
          <a:prstGeom prst="roundRect">
            <a:avLst>
              <a:gd name="adj" fmla="val 2235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413DC8-7D04-32D7-FCFA-62B15F5AD2D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471972" y="2761402"/>
            <a:ext cx="953961" cy="953961"/>
          </a:xfrm>
          <a:prstGeom prst="rect">
            <a:avLst/>
          </a:prstGeom>
        </p:spPr>
      </p:pic>
      <p:pic>
        <p:nvPicPr>
          <p:cNvPr id="1034" name="Picture 10" descr="JavaScript Tutorial">
            <a:extLst>
              <a:ext uri="{FF2B5EF4-FFF2-40B4-BE49-F238E27FC236}">
                <a16:creationId xmlns:a16="http://schemas.microsoft.com/office/drawing/2014/main" id="{EBFC380A-C3D2-2230-A907-FD0D77C7E0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0681" y="4226346"/>
            <a:ext cx="928560" cy="928560"/>
          </a:xfrm>
          <a:prstGeom prst="roundRect">
            <a:avLst>
              <a:gd name="adj" fmla="val 2715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6" name="Picture 12" descr="GitHub - juansedev/react: 🧙 In this repository I will share my react  projects, some concepts around react and my experience with this library. 🚀">
            <a:extLst>
              <a:ext uri="{FF2B5EF4-FFF2-40B4-BE49-F238E27FC236}">
                <a16:creationId xmlns:a16="http://schemas.microsoft.com/office/drawing/2014/main" id="{7EE36E8D-5B7F-A63B-4E67-698958E70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4449" y="5177518"/>
            <a:ext cx="2140512" cy="1186200"/>
          </a:xfrm>
          <a:prstGeom prst="roundRect">
            <a:avLst>
              <a:gd name="adj" fmla="val 3004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967739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9">
            <a:extLst>
              <a:ext uri="{FF2B5EF4-FFF2-40B4-BE49-F238E27FC236}">
                <a16:creationId xmlns:a16="http://schemas.microsoft.com/office/drawing/2014/main" id="{2C939390-CA5C-8C5B-FBEA-C2DC8AA97396}"/>
              </a:ext>
            </a:extLst>
          </p:cNvPr>
          <p:cNvGrpSpPr/>
          <p:nvPr/>
        </p:nvGrpSpPr>
        <p:grpSpPr>
          <a:xfrm>
            <a:off x="11125200" y="5765800"/>
            <a:ext cx="674247" cy="664354"/>
            <a:chOff x="9685338" y="4460675"/>
            <a:chExt cx="1080904" cy="1080902"/>
          </a:xfrm>
        </p:grpSpPr>
        <p:sp>
          <p:nvSpPr>
            <p:cNvPr id="6" name="Oval 10">
              <a:extLst>
                <a:ext uri="{FF2B5EF4-FFF2-40B4-BE49-F238E27FC236}">
                  <a16:creationId xmlns:a16="http://schemas.microsoft.com/office/drawing/2014/main" id="{50B732A2-87F8-E5CD-8EDE-ED5EFEE25500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id="{CF5AFBBB-EE62-92DB-3BC4-E6946D83C036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F6514E-47E2-D8AB-7644-FA685376A6CA}"/>
              </a:ext>
            </a:extLst>
          </p:cNvPr>
          <p:cNvSpPr txBox="1">
            <a:spLocks/>
          </p:cNvSpPr>
          <p:nvPr/>
        </p:nvSpPr>
        <p:spPr>
          <a:xfrm>
            <a:off x="685164" y="371582"/>
            <a:ext cx="10958763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4000" b="1" i="0" u="none" strike="noStrike" kern="1200" cap="all" spc="0" normalizeH="0" baseline="0" noProof="0" dirty="0" err="1">
                <a:ln>
                  <a:noFill/>
                </a:ln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effectLst/>
                <a:uLnTx/>
                <a:uFillTx/>
                <a:latin typeface="Gisha" panose="020B0502040204020203" pitchFamily="34" charset="-79"/>
                <a:cs typeface="Gisha" panose="020B0502040204020203" pitchFamily="34" charset="-79"/>
              </a:rPr>
              <a:t>uml</a:t>
            </a:r>
            <a:endParaRPr kumimoji="0" lang="he-IL" sz="4000" b="1" i="0" u="none" strike="noStrike" kern="1200" cap="all" spc="0" normalizeH="0" baseline="0" noProof="0" dirty="0">
              <a:ln>
                <a:noFill/>
              </a:ln>
              <a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tile tx="6350" ty="-127000" sx="65000" sy="64000" flip="none" algn="tl"/>
              </a:blipFill>
              <a:effectLst/>
              <a:uLnTx/>
              <a:uFillTx/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83C12B-71EF-9AA3-C2F0-282B8875CD88}"/>
              </a:ext>
            </a:extLst>
          </p:cNvPr>
          <p:cNvSpPr/>
          <p:nvPr/>
        </p:nvSpPr>
        <p:spPr>
          <a:xfrm>
            <a:off x="398083" y="1821410"/>
            <a:ext cx="1106424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B633F2C-D62E-0198-FDA6-2AF98B7E856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68" t="23504" r="15291" b="9782"/>
          <a:stretch/>
        </p:blipFill>
        <p:spPr>
          <a:xfrm>
            <a:off x="2546690" y="868512"/>
            <a:ext cx="8428865" cy="5415330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2CD3C4FE-F5BE-4942-2757-BB90F2DE9CC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9" t="17904" r="17753" b="8376"/>
          <a:stretch/>
        </p:blipFill>
        <p:spPr>
          <a:xfrm>
            <a:off x="3657600" y="744443"/>
            <a:ext cx="7166982" cy="5650600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EFEE5AA3-8CD4-BFFC-9057-EE3EDB048E5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41" t="20221" r="32071" b="16801"/>
          <a:stretch/>
        </p:blipFill>
        <p:spPr>
          <a:xfrm>
            <a:off x="5747323" y="90837"/>
            <a:ext cx="5077259" cy="67671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F7359F-03A0-DC46-9278-8B445778EB7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 b="12930"/>
          <a:stretch/>
        </p:blipFill>
        <p:spPr>
          <a:xfrm>
            <a:off x="345264" y="5526963"/>
            <a:ext cx="1533054" cy="11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66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D607742-C028-5F14-C336-0D8A2CE902FC}"/>
              </a:ext>
            </a:extLst>
          </p:cNvPr>
          <p:cNvSpPr txBox="1">
            <a:spLocks/>
          </p:cNvSpPr>
          <p:nvPr/>
        </p:nvSpPr>
        <p:spPr>
          <a:xfrm>
            <a:off x="1069848" y="798394"/>
            <a:ext cx="4730451" cy="1637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all" spc="0" normalizeH="0" baseline="0" noProof="0" dirty="0">
                <a:ln>
                  <a:noFill/>
                </a:ln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effectLst/>
                <a:uLnTx/>
                <a:uFillTx/>
                <a:latin typeface="Rockwell Condensed" panose="02060603050405020104"/>
                <a:ea typeface="+mj-ea"/>
                <a:cs typeface="+mj-cs"/>
              </a:rPr>
              <a:t>conclusion</a:t>
            </a:r>
          </a:p>
        </p:txBody>
      </p:sp>
      <p:grpSp>
        <p:nvGrpSpPr>
          <p:cNvPr id="5" name="Group 9">
            <a:extLst>
              <a:ext uri="{FF2B5EF4-FFF2-40B4-BE49-F238E27FC236}">
                <a16:creationId xmlns:a16="http://schemas.microsoft.com/office/drawing/2014/main" id="{ABFC4D71-6815-3C45-9F18-60407A39758B}"/>
              </a:ext>
            </a:extLst>
          </p:cNvPr>
          <p:cNvGrpSpPr/>
          <p:nvPr/>
        </p:nvGrpSpPr>
        <p:grpSpPr>
          <a:xfrm>
            <a:off x="11125200" y="5765800"/>
            <a:ext cx="674247" cy="664354"/>
            <a:chOff x="9685338" y="4460675"/>
            <a:chExt cx="1080904" cy="1080902"/>
          </a:xfrm>
        </p:grpSpPr>
        <p:sp>
          <p:nvSpPr>
            <p:cNvPr id="6" name="Oval 10">
              <a:extLst>
                <a:ext uri="{FF2B5EF4-FFF2-40B4-BE49-F238E27FC236}">
                  <a16:creationId xmlns:a16="http://schemas.microsoft.com/office/drawing/2014/main" id="{F711717B-C946-36EA-7DA7-88070052A408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8" name="Oval 11">
              <a:extLst>
                <a:ext uri="{FF2B5EF4-FFF2-40B4-BE49-F238E27FC236}">
                  <a16:creationId xmlns:a16="http://schemas.microsoft.com/office/drawing/2014/main" id="{E6EB3F53-8859-A59E-588F-3D9F4C1A28FE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2920DA1-D790-5B45-CFC0-0CF8BD4F00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 b="12930"/>
          <a:stretch/>
        </p:blipFill>
        <p:spPr>
          <a:xfrm>
            <a:off x="4129646" y="2131348"/>
            <a:ext cx="3932708" cy="292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863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7859E7-5D8E-CF55-1589-FE2DC1EBFF34}"/>
              </a:ext>
            </a:extLst>
          </p:cNvPr>
          <p:cNvSpPr txBox="1">
            <a:spLocks/>
          </p:cNvSpPr>
          <p:nvPr/>
        </p:nvSpPr>
        <p:spPr>
          <a:xfrm>
            <a:off x="1653793" y="10802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4800" b="1" i="0" u="none" strike="noStrike" kern="1200" cap="all" spc="0" normalizeH="0" baseline="0" noProof="0" dirty="0">
                <a:ln>
                  <a:noFill/>
                </a:ln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effectLst/>
                <a:uLnTx/>
                <a:uFillTx/>
                <a:latin typeface="Gisha" panose="020B0502040204020203" pitchFamily="34" charset="-79"/>
                <a:cs typeface="Gisha" panose="020B0502040204020203" pitchFamily="34" charset="-79"/>
              </a:rPr>
              <a:t>חלוקת העבודה בין חברי הצוות</a:t>
            </a:r>
            <a:endParaRPr kumimoji="0" lang="en-US" sz="4800" b="1" i="0" u="none" strike="noStrike" kern="1200" cap="all" spc="0" normalizeH="0" baseline="0" noProof="0" dirty="0">
              <a:ln>
                <a:noFill/>
              </a:ln>
              <a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tile tx="6350" ty="-127000" sx="65000" sy="64000" flip="none" algn="tl"/>
              </a:blipFill>
              <a:effectLst/>
              <a:uLnTx/>
              <a:uFillTx/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01715711-E516-5668-E146-949656F059FB}"/>
              </a:ext>
            </a:extLst>
          </p:cNvPr>
          <p:cNvGrpSpPr/>
          <p:nvPr/>
        </p:nvGrpSpPr>
        <p:grpSpPr>
          <a:xfrm>
            <a:off x="11125200" y="5765800"/>
            <a:ext cx="674247" cy="664354"/>
            <a:chOff x="9685338" y="4460675"/>
            <a:chExt cx="1080904" cy="1080902"/>
          </a:xfrm>
        </p:grpSpPr>
        <p:sp>
          <p:nvSpPr>
            <p:cNvPr id="10" name="Oval 10">
              <a:extLst>
                <a:ext uri="{FF2B5EF4-FFF2-40B4-BE49-F238E27FC236}">
                  <a16:creationId xmlns:a16="http://schemas.microsoft.com/office/drawing/2014/main" id="{C8C632B8-E3BB-0F39-3E43-B29DB73AA732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11" name="Oval 11">
              <a:extLst>
                <a:ext uri="{FF2B5EF4-FFF2-40B4-BE49-F238E27FC236}">
                  <a16:creationId xmlns:a16="http://schemas.microsoft.com/office/drawing/2014/main" id="{9F4CBE3B-EAAB-1C4B-E4C2-F88C4FB3AAE5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sp>
        <p:nvSpPr>
          <p:cNvPr id="14" name="Rectangle 7">
            <a:extLst>
              <a:ext uri="{FF2B5EF4-FFF2-40B4-BE49-F238E27FC236}">
                <a16:creationId xmlns:a16="http://schemas.microsoft.com/office/drawing/2014/main" id="{C4540620-86DD-4BD9-4F3B-BC6C60E1A1AF}"/>
              </a:ext>
            </a:extLst>
          </p:cNvPr>
          <p:cNvSpPr/>
          <p:nvPr/>
        </p:nvSpPr>
        <p:spPr>
          <a:xfrm>
            <a:off x="358647" y="1354950"/>
            <a:ext cx="1106424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A49E27-5968-BFF5-C99F-060667C62ADC}"/>
              </a:ext>
            </a:extLst>
          </p:cNvPr>
          <p:cNvSpPr txBox="1"/>
          <p:nvPr/>
        </p:nvSpPr>
        <p:spPr>
          <a:xfrm>
            <a:off x="8466041" y="2415507"/>
            <a:ext cx="3108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b="1" u="sng" dirty="0">
                <a:latin typeface="Gisha" panose="020B0502040204020203" pitchFamily="34" charset="-79"/>
                <a:cs typeface="Gisha" panose="020B0502040204020203" pitchFamily="34" charset="-79"/>
              </a:rPr>
              <a:t>נטע</a:t>
            </a:r>
            <a:endParaRPr lang="he-IL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בניית בסיס לצד 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Frontend</a:t>
            </a:r>
            <a:endParaRPr lang="he-IL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עמוד של בקשת משמרות</a:t>
            </a:r>
            <a:endParaRPr lang="en-IL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9FF491-11F0-A10C-ADBA-5AA4129E79A7}"/>
              </a:ext>
            </a:extLst>
          </p:cNvPr>
          <p:cNvSpPr txBox="1"/>
          <p:nvPr/>
        </p:nvSpPr>
        <p:spPr>
          <a:xfrm>
            <a:off x="4341764" y="2408603"/>
            <a:ext cx="2796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b="1" u="sng" dirty="0">
                <a:latin typeface="Gisha" panose="020B0502040204020203" pitchFamily="34" charset="-79"/>
                <a:cs typeface="Gisha" panose="020B0502040204020203" pitchFamily="34" charset="-79"/>
              </a:rPr>
              <a:t>שובל</a:t>
            </a:r>
            <a:endParaRPr lang="he-IL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בניית בסיס לשרת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עמוד של 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sign-up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 עובד</a:t>
            </a:r>
            <a:endParaRPr lang="en-IL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B40B5C-0887-CF7C-8BF6-0C66B1E29F6D}"/>
              </a:ext>
            </a:extLst>
          </p:cNvPr>
          <p:cNvSpPr txBox="1"/>
          <p:nvPr/>
        </p:nvSpPr>
        <p:spPr>
          <a:xfrm>
            <a:off x="778440" y="2408603"/>
            <a:ext cx="2608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b="1" u="sng" dirty="0">
                <a:latin typeface="Gisha" panose="020B0502040204020203" pitchFamily="34" charset="-79"/>
                <a:cs typeface="Gisha" panose="020B0502040204020203" pitchFamily="34" charset="-79"/>
              </a:rPr>
              <a:t>אורי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עמוד 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Login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עמוד רשימת עובדים </a:t>
            </a:r>
            <a:endParaRPr lang="en-IL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79A2F2-5F37-6DBB-527A-F9FD954471AF}"/>
              </a:ext>
            </a:extLst>
          </p:cNvPr>
          <p:cNvSpPr txBox="1"/>
          <p:nvPr/>
        </p:nvSpPr>
        <p:spPr>
          <a:xfrm>
            <a:off x="6373092" y="3778316"/>
            <a:ext cx="36472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b="1" u="sng" dirty="0">
                <a:latin typeface="Gisha" panose="020B0502040204020203" pitchFamily="34" charset="-79"/>
                <a:cs typeface="Gisha" panose="020B0502040204020203" pitchFamily="34" charset="-79"/>
              </a:rPr>
              <a:t>אלון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בניית בסיס ל-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Database</a:t>
            </a:r>
            <a:endParaRPr lang="he-IL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עמוד 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sign-up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 מנהל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עמוד רישום עובדים למשמרות</a:t>
            </a:r>
            <a:endParaRPr lang="en-IL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DA2A5F-AAB5-024B-044C-752B67956CB9}"/>
              </a:ext>
            </a:extLst>
          </p:cNvPr>
          <p:cNvSpPr txBox="1"/>
          <p:nvPr/>
        </p:nvSpPr>
        <p:spPr>
          <a:xfrm>
            <a:off x="2171699" y="3778316"/>
            <a:ext cx="3167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b="1" u="sng" dirty="0">
                <a:latin typeface="Gisha" panose="020B0502040204020203" pitchFamily="34" charset="-79"/>
                <a:cs typeface="Gisha" panose="020B0502040204020203" pitchFamily="34" charset="-79"/>
              </a:rPr>
              <a:t>הלל</a:t>
            </a:r>
            <a:endParaRPr lang="he-IL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עמוד רישום עובדים למשמרות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עמוד הצגת המשמרות לעובד</a:t>
            </a:r>
            <a:endParaRPr lang="en-IL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F887219-CE4C-EB54-D934-D8CB5AB0501D}"/>
              </a:ext>
            </a:extLst>
          </p:cNvPr>
          <p:cNvCxnSpPr>
            <a:cxnSpLocks/>
          </p:cNvCxnSpPr>
          <p:nvPr/>
        </p:nvCxnSpPr>
        <p:spPr>
          <a:xfrm>
            <a:off x="277091" y="3616036"/>
            <a:ext cx="11637818" cy="0"/>
          </a:xfrm>
          <a:prstGeom prst="line">
            <a:avLst/>
          </a:prstGeom>
          <a:ln w="28575">
            <a:solidFill>
              <a:srgbClr val="1D4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D2901DE-A748-1BC9-470B-8EFEE81AF6B3}"/>
              </a:ext>
            </a:extLst>
          </p:cNvPr>
          <p:cNvCxnSpPr>
            <a:cxnSpLocks/>
          </p:cNvCxnSpPr>
          <p:nvPr/>
        </p:nvCxnSpPr>
        <p:spPr>
          <a:xfrm rot="5400000">
            <a:off x="2891494" y="2763164"/>
            <a:ext cx="1728000" cy="0"/>
          </a:xfrm>
          <a:prstGeom prst="line">
            <a:avLst/>
          </a:prstGeom>
          <a:ln w="28575">
            <a:solidFill>
              <a:srgbClr val="1D4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DF4EA5B-7D3A-4A05-E630-0D0EF7D0F61F}"/>
              </a:ext>
            </a:extLst>
          </p:cNvPr>
          <p:cNvCxnSpPr>
            <a:cxnSpLocks/>
          </p:cNvCxnSpPr>
          <p:nvPr/>
        </p:nvCxnSpPr>
        <p:spPr>
          <a:xfrm rot="5400000">
            <a:off x="7206519" y="3079684"/>
            <a:ext cx="1080000" cy="0"/>
          </a:xfrm>
          <a:prstGeom prst="line">
            <a:avLst/>
          </a:prstGeom>
          <a:ln w="28575">
            <a:solidFill>
              <a:srgbClr val="1D4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63D666F-978A-FCFD-6601-F27DF380464B}"/>
              </a:ext>
            </a:extLst>
          </p:cNvPr>
          <p:cNvCxnSpPr>
            <a:cxnSpLocks/>
          </p:cNvCxnSpPr>
          <p:nvPr/>
        </p:nvCxnSpPr>
        <p:spPr>
          <a:xfrm rot="5400000">
            <a:off x="5060309" y="4329164"/>
            <a:ext cx="1404000" cy="0"/>
          </a:xfrm>
          <a:prstGeom prst="line">
            <a:avLst/>
          </a:prstGeom>
          <a:ln w="28575">
            <a:solidFill>
              <a:srgbClr val="1D4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54E8DCF-5CFD-18B1-B042-4D7A2A44B66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 b="12930"/>
          <a:stretch/>
        </p:blipFill>
        <p:spPr>
          <a:xfrm>
            <a:off x="345264" y="5526963"/>
            <a:ext cx="1533054" cy="11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333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D8DE232-E022-84FF-1CF6-0EA41A95C0BD}"/>
              </a:ext>
            </a:extLst>
          </p:cNvPr>
          <p:cNvSpPr txBox="1">
            <a:spLocks/>
          </p:cNvSpPr>
          <p:nvPr/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5400" b="1" i="0" u="none" strike="noStrike" kern="1200" cap="all" spc="0" normalizeH="0" baseline="0" noProof="0" dirty="0">
                <a:ln>
                  <a:noFill/>
                </a:ln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effectLst/>
                <a:uLnTx/>
                <a:uFillTx/>
                <a:latin typeface="Gisha" panose="020B0502040204020203" pitchFamily="34" charset="-79"/>
                <a:cs typeface="Gisha" panose="020B0502040204020203" pitchFamily="34" charset="-79"/>
              </a:rPr>
              <a:t>תיאור המערכת</a:t>
            </a:r>
            <a:endParaRPr kumimoji="0" lang="en-US" sz="5400" b="1" i="0" u="none" strike="noStrike" kern="1200" cap="all" spc="0" normalizeH="0" baseline="0" noProof="0" dirty="0">
              <a:ln>
                <a:noFill/>
              </a:ln>
              <a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tile tx="6350" ty="-127000" sx="65000" sy="64000" flip="none" algn="tl"/>
              </a:blipFill>
              <a:effectLst/>
              <a:uLnTx/>
              <a:uFillTx/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grpSp>
        <p:nvGrpSpPr>
          <p:cNvPr id="6" name="Group 9">
            <a:extLst>
              <a:ext uri="{FF2B5EF4-FFF2-40B4-BE49-F238E27FC236}">
                <a16:creationId xmlns:a16="http://schemas.microsoft.com/office/drawing/2014/main" id="{3576C9C8-49BC-74DE-B382-C34E5CA9F511}"/>
              </a:ext>
            </a:extLst>
          </p:cNvPr>
          <p:cNvGrpSpPr/>
          <p:nvPr/>
        </p:nvGrpSpPr>
        <p:grpSpPr>
          <a:xfrm>
            <a:off x="11125200" y="5765800"/>
            <a:ext cx="674247" cy="664354"/>
            <a:chOff x="9685338" y="4460675"/>
            <a:chExt cx="1080904" cy="1080902"/>
          </a:xfrm>
        </p:grpSpPr>
        <p:sp>
          <p:nvSpPr>
            <p:cNvPr id="7" name="Oval 10">
              <a:extLst>
                <a:ext uri="{FF2B5EF4-FFF2-40B4-BE49-F238E27FC236}">
                  <a16:creationId xmlns:a16="http://schemas.microsoft.com/office/drawing/2014/main" id="{B1BC1B61-296D-6FA0-C74F-CA4511B66424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8" name="Oval 11">
              <a:extLst>
                <a:ext uri="{FF2B5EF4-FFF2-40B4-BE49-F238E27FC236}">
                  <a16:creationId xmlns:a16="http://schemas.microsoft.com/office/drawing/2014/main" id="{7B0B5F90-73E1-45DB-043A-579890594A36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37FC3E5B-D725-EEC9-C0C8-E4341C38CB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3729788"/>
              </p:ext>
            </p:extLst>
          </p:nvPr>
        </p:nvGraphicFramePr>
        <p:xfrm>
          <a:off x="1117322" y="1904492"/>
          <a:ext cx="10058400" cy="40507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9513E8D-F6F2-1A9A-56CD-DAF3D490ED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 b="12930"/>
          <a:stretch/>
        </p:blipFill>
        <p:spPr>
          <a:xfrm>
            <a:off x="345264" y="5526963"/>
            <a:ext cx="1533054" cy="11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699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9">
            <a:extLst>
              <a:ext uri="{FF2B5EF4-FFF2-40B4-BE49-F238E27FC236}">
                <a16:creationId xmlns:a16="http://schemas.microsoft.com/office/drawing/2014/main" id="{2C939390-CA5C-8C5B-FBEA-C2DC8AA97396}"/>
              </a:ext>
            </a:extLst>
          </p:cNvPr>
          <p:cNvGrpSpPr/>
          <p:nvPr/>
        </p:nvGrpSpPr>
        <p:grpSpPr>
          <a:xfrm>
            <a:off x="11125200" y="5765800"/>
            <a:ext cx="674247" cy="664354"/>
            <a:chOff x="9685338" y="4460675"/>
            <a:chExt cx="1080904" cy="1080902"/>
          </a:xfrm>
        </p:grpSpPr>
        <p:sp>
          <p:nvSpPr>
            <p:cNvPr id="6" name="Oval 10">
              <a:extLst>
                <a:ext uri="{FF2B5EF4-FFF2-40B4-BE49-F238E27FC236}">
                  <a16:creationId xmlns:a16="http://schemas.microsoft.com/office/drawing/2014/main" id="{50B732A2-87F8-E5CD-8EDE-ED5EFEE25500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id="{CF5AFBBB-EE62-92DB-3BC4-E6946D83C036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F6514E-47E2-D8AB-7644-FA685376A6CA}"/>
              </a:ext>
            </a:extLst>
          </p:cNvPr>
          <p:cNvSpPr txBox="1">
            <a:spLocks/>
          </p:cNvSpPr>
          <p:nvPr/>
        </p:nvSpPr>
        <p:spPr>
          <a:xfrm>
            <a:off x="1298446" y="158928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4400" b="1" i="0" u="none" strike="noStrike" kern="1200" cap="all" spc="0" normalizeH="0" baseline="0" noProof="0" dirty="0">
                <a:ln>
                  <a:noFill/>
                </a:ln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effectLst/>
                <a:uLnTx/>
                <a:uFillTx/>
                <a:latin typeface="Gisha" panose="020B0502040204020203" pitchFamily="34" charset="-79"/>
                <a:cs typeface="Gisha" panose="020B0502040204020203" pitchFamily="34" charset="-79"/>
              </a:rPr>
              <a:t>תיאור המערכת</a:t>
            </a:r>
            <a:endParaRPr kumimoji="0" lang="en-US" sz="4400" b="1" i="0" u="none" strike="noStrike" kern="1200" cap="all" spc="0" normalizeH="0" baseline="0" noProof="0" dirty="0">
              <a:ln>
                <a:noFill/>
              </a:ln>
              <a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tile tx="6350" ty="-127000" sx="65000" sy="64000" flip="none" algn="tl"/>
              </a:blipFill>
              <a:effectLst/>
              <a:uLnTx/>
              <a:uFillTx/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11719-3C07-DB6C-1A67-607423B681B8}"/>
              </a:ext>
            </a:extLst>
          </p:cNvPr>
          <p:cNvSpPr txBox="1"/>
          <p:nvPr/>
        </p:nvSpPr>
        <p:spPr>
          <a:xfrm>
            <a:off x="1194537" y="1768272"/>
            <a:ext cx="10162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במה רוב העבודות היום משתמשות כדי לשבץ משמרות?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83C12B-71EF-9AA3-C2F0-282B8875CD88}"/>
              </a:ext>
            </a:extLst>
          </p:cNvPr>
          <p:cNvSpPr/>
          <p:nvPr/>
        </p:nvSpPr>
        <p:spPr>
          <a:xfrm>
            <a:off x="358647" y="1354950"/>
            <a:ext cx="1106424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1026" name="Picture 2" descr="ms-excel-logo - ביזמקס - מתחם עסקים Bizmax">
            <a:extLst>
              <a:ext uri="{FF2B5EF4-FFF2-40B4-BE49-F238E27FC236}">
                <a16:creationId xmlns:a16="http://schemas.microsoft.com/office/drawing/2014/main" id="{6E374760-96C6-1BCF-11F2-995897B47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391" y="2630860"/>
            <a:ext cx="2297017" cy="12116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28" name="Picture 4" descr="Creative Ways to Source in Google Docs - WizardSourcer">
            <a:extLst>
              <a:ext uri="{FF2B5EF4-FFF2-40B4-BE49-F238E27FC236}">
                <a16:creationId xmlns:a16="http://schemas.microsoft.com/office/drawing/2014/main" id="{093EB2CA-0DBF-0E0A-997C-47C911106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4626" y="4307468"/>
            <a:ext cx="3030546" cy="16668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0" name="Picture 6" descr="WhatsApp Beta - אפליקציות Microsoft">
            <a:extLst>
              <a:ext uri="{FF2B5EF4-FFF2-40B4-BE49-F238E27FC236}">
                <a16:creationId xmlns:a16="http://schemas.microsoft.com/office/drawing/2014/main" id="{47D79329-5B7F-9A7E-A183-9501306AE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0443" y="4293640"/>
            <a:ext cx="1381229" cy="13812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4" name="Picture 10" descr="תמונה של דפי משמרות בגודל A4 למסירה בחינם - מודעה 2593066">
            <a:extLst>
              <a:ext uri="{FF2B5EF4-FFF2-40B4-BE49-F238E27FC236}">
                <a16:creationId xmlns:a16="http://schemas.microsoft.com/office/drawing/2014/main" id="{7828E395-20B5-3860-14FB-D8B8D65A0F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35" t="6852" r="10487" b="14412"/>
          <a:stretch/>
        </p:blipFill>
        <p:spPr bwMode="auto">
          <a:xfrm>
            <a:off x="7955073" y="2630860"/>
            <a:ext cx="2049374" cy="30440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36" name="Picture 12" descr="כיצד להכניס קובץ Word למסמך Word אחר | ליאורה מרום - מרשתת ומידע">
            <a:extLst>
              <a:ext uri="{FF2B5EF4-FFF2-40B4-BE49-F238E27FC236}">
                <a16:creationId xmlns:a16="http://schemas.microsoft.com/office/drawing/2014/main" id="{A040CDB8-AA72-CA12-B822-8D26DF224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1748" y="2630860"/>
            <a:ext cx="2564975" cy="12116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668DB6-9A80-B9AE-A2E9-A62E006ACB3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 b="12930"/>
          <a:stretch/>
        </p:blipFill>
        <p:spPr>
          <a:xfrm>
            <a:off x="345264" y="5526963"/>
            <a:ext cx="1533054" cy="11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166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9">
            <a:extLst>
              <a:ext uri="{FF2B5EF4-FFF2-40B4-BE49-F238E27FC236}">
                <a16:creationId xmlns:a16="http://schemas.microsoft.com/office/drawing/2014/main" id="{2C939390-CA5C-8C5B-FBEA-C2DC8AA97396}"/>
              </a:ext>
            </a:extLst>
          </p:cNvPr>
          <p:cNvGrpSpPr/>
          <p:nvPr/>
        </p:nvGrpSpPr>
        <p:grpSpPr>
          <a:xfrm>
            <a:off x="11125200" y="5765800"/>
            <a:ext cx="674247" cy="664354"/>
            <a:chOff x="9685338" y="4460675"/>
            <a:chExt cx="1080904" cy="1080902"/>
          </a:xfrm>
        </p:grpSpPr>
        <p:sp>
          <p:nvSpPr>
            <p:cNvPr id="6" name="Oval 10">
              <a:extLst>
                <a:ext uri="{FF2B5EF4-FFF2-40B4-BE49-F238E27FC236}">
                  <a16:creationId xmlns:a16="http://schemas.microsoft.com/office/drawing/2014/main" id="{50B732A2-87F8-E5CD-8EDE-ED5EFEE25500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id="{CF5AFBBB-EE62-92DB-3BC4-E6946D83C036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F6514E-47E2-D8AB-7644-FA685376A6CA}"/>
              </a:ext>
            </a:extLst>
          </p:cNvPr>
          <p:cNvSpPr txBox="1">
            <a:spLocks/>
          </p:cNvSpPr>
          <p:nvPr/>
        </p:nvSpPr>
        <p:spPr>
          <a:xfrm>
            <a:off x="1298446" y="158928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4400" b="1" i="0" u="none" strike="noStrike" kern="1200" cap="all" spc="0" normalizeH="0" baseline="0" noProof="0" dirty="0">
                <a:ln>
                  <a:noFill/>
                </a:ln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effectLst/>
                <a:uLnTx/>
                <a:uFillTx/>
                <a:latin typeface="Gisha" panose="020B0502040204020203" pitchFamily="34" charset="-79"/>
                <a:cs typeface="Gisha" panose="020B0502040204020203" pitchFamily="34" charset="-79"/>
              </a:rPr>
              <a:t>תיאור המערכת</a:t>
            </a:r>
            <a:endParaRPr kumimoji="0" lang="en-US" sz="4400" b="1" i="0" u="none" strike="noStrike" kern="1200" cap="all" spc="0" normalizeH="0" baseline="0" noProof="0" dirty="0">
              <a:ln>
                <a:noFill/>
              </a:ln>
              <a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tile tx="6350" ty="-127000" sx="65000" sy="64000" flip="none" algn="tl"/>
              </a:blipFill>
              <a:effectLst/>
              <a:uLnTx/>
              <a:uFillTx/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11719-3C07-DB6C-1A67-607423B681B8}"/>
              </a:ext>
            </a:extLst>
          </p:cNvPr>
          <p:cNvSpPr txBox="1"/>
          <p:nvPr/>
        </p:nvSpPr>
        <p:spPr>
          <a:xfrm>
            <a:off x="1194537" y="1768272"/>
            <a:ext cx="10162309" cy="3354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ממה שראינו, יכולות להיווצר המון בעיות. לדוגמא –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לא תמיד קובץ המשמרות זמין למנהל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במידה וגם העובדים יכולים לערוך את הקובץ, יכולות להיווצר התנגשויות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המנהל צריך להכין קובץ מחדש עבור כל שבוע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במידה ועובד רוצה לשנות את המשמרת שלו, זו יכולה להיות פרוצדורה מסובכת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המנהל יכול לשכוח את המשמרות שהעובד ביקש ממנו</a:t>
            </a:r>
            <a:endParaRPr lang="en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83C12B-71EF-9AA3-C2F0-282B8875CD88}"/>
              </a:ext>
            </a:extLst>
          </p:cNvPr>
          <p:cNvSpPr/>
          <p:nvPr/>
        </p:nvSpPr>
        <p:spPr>
          <a:xfrm>
            <a:off x="358647" y="1354950"/>
            <a:ext cx="1106424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C087A1-D3A0-FEDD-2ECD-225B975F2B8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 b="12930"/>
          <a:stretch/>
        </p:blipFill>
        <p:spPr>
          <a:xfrm>
            <a:off x="345264" y="5526963"/>
            <a:ext cx="1533054" cy="11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028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9">
            <a:extLst>
              <a:ext uri="{FF2B5EF4-FFF2-40B4-BE49-F238E27FC236}">
                <a16:creationId xmlns:a16="http://schemas.microsoft.com/office/drawing/2014/main" id="{2C939390-CA5C-8C5B-FBEA-C2DC8AA97396}"/>
              </a:ext>
            </a:extLst>
          </p:cNvPr>
          <p:cNvGrpSpPr/>
          <p:nvPr/>
        </p:nvGrpSpPr>
        <p:grpSpPr>
          <a:xfrm>
            <a:off x="11125200" y="5765800"/>
            <a:ext cx="674247" cy="664354"/>
            <a:chOff x="9685338" y="4460675"/>
            <a:chExt cx="1080904" cy="1080902"/>
          </a:xfrm>
        </p:grpSpPr>
        <p:sp>
          <p:nvSpPr>
            <p:cNvPr id="6" name="Oval 10">
              <a:extLst>
                <a:ext uri="{FF2B5EF4-FFF2-40B4-BE49-F238E27FC236}">
                  <a16:creationId xmlns:a16="http://schemas.microsoft.com/office/drawing/2014/main" id="{50B732A2-87F8-E5CD-8EDE-ED5EFEE25500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id="{CF5AFBBB-EE62-92DB-3BC4-E6946D83C036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F6514E-47E2-D8AB-7644-FA685376A6CA}"/>
              </a:ext>
            </a:extLst>
          </p:cNvPr>
          <p:cNvSpPr txBox="1">
            <a:spLocks/>
          </p:cNvSpPr>
          <p:nvPr/>
        </p:nvSpPr>
        <p:spPr>
          <a:xfrm>
            <a:off x="1298446" y="158928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4400" b="1" i="0" u="none" strike="noStrike" kern="1200" cap="all" spc="0" normalizeH="0" baseline="0" noProof="0" dirty="0">
                <a:ln>
                  <a:noFill/>
                </a:ln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effectLst/>
                <a:uLnTx/>
                <a:uFillTx/>
                <a:latin typeface="Gisha" panose="020B0502040204020203" pitchFamily="34" charset="-79"/>
                <a:cs typeface="Gisha" panose="020B0502040204020203" pitchFamily="34" charset="-79"/>
              </a:rPr>
              <a:t>תרומת המערכת לשיפור המצב</a:t>
            </a:r>
            <a:endParaRPr kumimoji="0" lang="en-US" sz="4400" b="1" i="0" u="none" strike="noStrike" kern="1200" cap="all" spc="0" normalizeH="0" baseline="0" noProof="0" dirty="0">
              <a:ln>
                <a:noFill/>
              </a:ln>
              <a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tile tx="6350" ty="-127000" sx="65000" sy="64000" flip="none" algn="tl"/>
              </a:blipFill>
              <a:effectLst/>
              <a:uLnTx/>
              <a:uFillTx/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11719-3C07-DB6C-1A67-607423B681B8}"/>
              </a:ext>
            </a:extLst>
          </p:cNvPr>
          <p:cNvSpPr txBox="1"/>
          <p:nvPr/>
        </p:nvSpPr>
        <p:spPr>
          <a:xfrm>
            <a:off x="1194537" y="1768272"/>
            <a:ext cx="10162309" cy="3354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אל מול הבעיות שהצפנו –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הממשק זמין למנהל תמיד, כי הוא מבוסס על האינטרנט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עובדים לא יכולים לערוך את לוח המשמרות, כי אין להם הרשאה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הממשק יוצר לוח משמרות חדש עבור כל שבוע בצורה אוטומטית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במידה ועובד רוצה לשנות את המשמרת שלו, הוא פשוט שולח בקשה בממשק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בקשה של עובד תמיד נשמרת, עד שהעובד מחליט לשנות אותה</a:t>
            </a:r>
            <a:endParaRPr lang="en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83C12B-71EF-9AA3-C2F0-282B8875CD88}"/>
              </a:ext>
            </a:extLst>
          </p:cNvPr>
          <p:cNvSpPr/>
          <p:nvPr/>
        </p:nvSpPr>
        <p:spPr>
          <a:xfrm>
            <a:off x="358647" y="1354950"/>
            <a:ext cx="1106424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9EBC86-B74B-F6A3-34A9-515DA1B3016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 b="12930"/>
          <a:stretch/>
        </p:blipFill>
        <p:spPr>
          <a:xfrm>
            <a:off x="345264" y="5526963"/>
            <a:ext cx="1533054" cy="11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49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9">
            <a:extLst>
              <a:ext uri="{FF2B5EF4-FFF2-40B4-BE49-F238E27FC236}">
                <a16:creationId xmlns:a16="http://schemas.microsoft.com/office/drawing/2014/main" id="{2C939390-CA5C-8C5B-FBEA-C2DC8AA97396}"/>
              </a:ext>
            </a:extLst>
          </p:cNvPr>
          <p:cNvGrpSpPr/>
          <p:nvPr/>
        </p:nvGrpSpPr>
        <p:grpSpPr>
          <a:xfrm>
            <a:off x="11125200" y="5765800"/>
            <a:ext cx="674247" cy="664354"/>
            <a:chOff x="9685338" y="4460675"/>
            <a:chExt cx="1080904" cy="1080902"/>
          </a:xfrm>
        </p:grpSpPr>
        <p:sp>
          <p:nvSpPr>
            <p:cNvPr id="6" name="Oval 10">
              <a:extLst>
                <a:ext uri="{FF2B5EF4-FFF2-40B4-BE49-F238E27FC236}">
                  <a16:creationId xmlns:a16="http://schemas.microsoft.com/office/drawing/2014/main" id="{50B732A2-87F8-E5CD-8EDE-ED5EFEE25500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id="{CF5AFBBB-EE62-92DB-3BC4-E6946D83C036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F6514E-47E2-D8AB-7644-FA685376A6CA}"/>
              </a:ext>
            </a:extLst>
          </p:cNvPr>
          <p:cNvSpPr txBox="1">
            <a:spLocks/>
          </p:cNvSpPr>
          <p:nvPr/>
        </p:nvSpPr>
        <p:spPr>
          <a:xfrm>
            <a:off x="398083" y="158928"/>
            <a:ext cx="10958763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4000" b="1" i="0" u="none" strike="noStrike" kern="1200" cap="all" spc="0" normalizeH="0" baseline="0" noProof="0" dirty="0">
                <a:ln>
                  <a:noFill/>
                </a:ln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effectLst/>
                <a:uLnTx/>
                <a:uFillTx/>
                <a:latin typeface="Gisha" panose="020B0502040204020203" pitchFamily="34" charset="-79"/>
                <a:cs typeface="Gisha" panose="020B0502040204020203" pitchFamily="34" charset="-79"/>
              </a:rPr>
              <a:t>דרישות מרכזיות של המערכת</a:t>
            </a:r>
            <a:r>
              <a:rPr lang="he-IL" sz="4000" b="1" dirty="0">
                <a:latin typeface="Gisha" panose="020B0502040204020203" pitchFamily="34" charset="-79"/>
                <a:cs typeface="Gisha" panose="020B0502040204020203" pitchFamily="34" charset="-79"/>
              </a:rPr>
              <a:t> - פונקציונליות</a:t>
            </a:r>
            <a:endParaRPr kumimoji="0" lang="he-IL" sz="4000" b="1" i="0" u="none" strike="noStrike" kern="1200" cap="all" spc="0" normalizeH="0" baseline="0" noProof="0" dirty="0">
              <a:ln>
                <a:noFill/>
              </a:ln>
              <a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tile tx="6350" ty="-127000" sx="65000" sy="64000" flip="none" algn="tl"/>
              </a:blipFill>
              <a:effectLst/>
              <a:uLnTx/>
              <a:uFillTx/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11719-3C07-DB6C-1A67-607423B681B8}"/>
              </a:ext>
            </a:extLst>
          </p:cNvPr>
          <p:cNvSpPr txBox="1"/>
          <p:nvPr/>
        </p:nvSpPr>
        <p:spPr>
          <a:xfrm>
            <a:off x="6517758" y="1768272"/>
            <a:ext cx="4839088" cy="4462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פרופיל להרשאה עובד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פרופיל להרשאה מנהל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הרשמה והתחברות להרשאת עובד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הרשמה והתחברות להרשאת מנהל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הגשת משמרות להרשאת עובד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שיבוץ משמרות להרשאת מנהל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83C12B-71EF-9AA3-C2F0-282B8875CD88}"/>
              </a:ext>
            </a:extLst>
          </p:cNvPr>
          <p:cNvSpPr/>
          <p:nvPr/>
        </p:nvSpPr>
        <p:spPr>
          <a:xfrm>
            <a:off x="398083" y="1821410"/>
            <a:ext cx="1106424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8DE57C-4397-5208-443F-D0F915386AFB}"/>
              </a:ext>
            </a:extLst>
          </p:cNvPr>
          <p:cNvSpPr txBox="1"/>
          <p:nvPr/>
        </p:nvSpPr>
        <p:spPr>
          <a:xfrm>
            <a:off x="682973" y="2357436"/>
            <a:ext cx="5356743" cy="3354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רשימת עובדים להרשאה מנהל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עריכת תבנית משמרות להרשאת מנהל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עריכת משמרות שכבר נקבעו להרשאת עובד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עריכת משמרות שכבר נקבעו להרשאת מנהל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4D3D71-305B-14AF-67A4-49DACA38F84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 b="12930"/>
          <a:stretch/>
        </p:blipFill>
        <p:spPr>
          <a:xfrm>
            <a:off x="345264" y="5526963"/>
            <a:ext cx="1533054" cy="11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95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9">
            <a:extLst>
              <a:ext uri="{FF2B5EF4-FFF2-40B4-BE49-F238E27FC236}">
                <a16:creationId xmlns:a16="http://schemas.microsoft.com/office/drawing/2014/main" id="{2C939390-CA5C-8C5B-FBEA-C2DC8AA97396}"/>
              </a:ext>
            </a:extLst>
          </p:cNvPr>
          <p:cNvGrpSpPr/>
          <p:nvPr/>
        </p:nvGrpSpPr>
        <p:grpSpPr>
          <a:xfrm>
            <a:off x="11125200" y="5765800"/>
            <a:ext cx="674247" cy="664354"/>
            <a:chOff x="9685338" y="4460675"/>
            <a:chExt cx="1080904" cy="1080902"/>
          </a:xfrm>
        </p:grpSpPr>
        <p:sp>
          <p:nvSpPr>
            <p:cNvPr id="6" name="Oval 10">
              <a:extLst>
                <a:ext uri="{FF2B5EF4-FFF2-40B4-BE49-F238E27FC236}">
                  <a16:creationId xmlns:a16="http://schemas.microsoft.com/office/drawing/2014/main" id="{50B732A2-87F8-E5CD-8EDE-ED5EFEE25500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id="{CF5AFBBB-EE62-92DB-3BC4-E6946D83C036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F6514E-47E2-D8AB-7644-FA685376A6CA}"/>
              </a:ext>
            </a:extLst>
          </p:cNvPr>
          <p:cNvSpPr txBox="1">
            <a:spLocks/>
          </p:cNvSpPr>
          <p:nvPr/>
        </p:nvSpPr>
        <p:spPr>
          <a:xfrm>
            <a:off x="398083" y="158928"/>
            <a:ext cx="10958763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4000" b="1" i="0" u="none" strike="noStrike" kern="1200" cap="all" spc="0" normalizeH="0" baseline="0" noProof="0" dirty="0">
                <a:ln>
                  <a:noFill/>
                </a:ln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effectLst/>
                <a:uLnTx/>
                <a:uFillTx/>
                <a:latin typeface="Gisha" panose="020B0502040204020203" pitchFamily="34" charset="-79"/>
                <a:cs typeface="Gisha" panose="020B0502040204020203" pitchFamily="34" charset="-79"/>
              </a:rPr>
              <a:t>דרישות מרכזיות של המערכת</a:t>
            </a:r>
            <a:r>
              <a:rPr lang="he-IL" sz="4000" b="1" dirty="0">
                <a:latin typeface="Gisha" panose="020B0502040204020203" pitchFamily="34" charset="-79"/>
                <a:cs typeface="Gisha" panose="020B0502040204020203" pitchFamily="34" charset="-79"/>
              </a:rPr>
              <a:t> – לא פונקציונליות</a:t>
            </a:r>
            <a:endParaRPr kumimoji="0" lang="he-IL" sz="4000" b="1" i="0" u="none" strike="noStrike" kern="1200" cap="all" spc="0" normalizeH="0" baseline="0" noProof="0" dirty="0">
              <a:ln>
                <a:noFill/>
              </a:ln>
              <a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tile tx="6350" ty="-127000" sx="65000" sy="64000" flip="none" algn="tl"/>
              </a:blipFill>
              <a:effectLst/>
              <a:uLnTx/>
              <a:uFillTx/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11719-3C07-DB6C-1A67-607423B681B8}"/>
              </a:ext>
            </a:extLst>
          </p:cNvPr>
          <p:cNvSpPr txBox="1"/>
          <p:nvPr/>
        </p:nvSpPr>
        <p:spPr>
          <a:xfrm>
            <a:off x="6517758" y="1768272"/>
            <a:ext cx="4839088" cy="2800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תאימות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שימושיות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ביטחון</a:t>
            </a:r>
          </a:p>
          <a:p>
            <a:pPr>
              <a:lnSpc>
                <a:spcPct val="150000"/>
              </a:lnSpc>
            </a:pP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83C12B-71EF-9AA3-C2F0-282B8875CD88}"/>
              </a:ext>
            </a:extLst>
          </p:cNvPr>
          <p:cNvSpPr/>
          <p:nvPr/>
        </p:nvSpPr>
        <p:spPr>
          <a:xfrm>
            <a:off x="398083" y="1821410"/>
            <a:ext cx="1106424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87B01E-BCF3-CD19-BAD8-87B18EC5A60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 b="12930"/>
          <a:stretch/>
        </p:blipFill>
        <p:spPr>
          <a:xfrm>
            <a:off x="345264" y="5526963"/>
            <a:ext cx="1533054" cy="11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53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9">
            <a:extLst>
              <a:ext uri="{FF2B5EF4-FFF2-40B4-BE49-F238E27FC236}">
                <a16:creationId xmlns:a16="http://schemas.microsoft.com/office/drawing/2014/main" id="{2C939390-CA5C-8C5B-FBEA-C2DC8AA97396}"/>
              </a:ext>
            </a:extLst>
          </p:cNvPr>
          <p:cNvGrpSpPr/>
          <p:nvPr/>
        </p:nvGrpSpPr>
        <p:grpSpPr>
          <a:xfrm>
            <a:off x="11125200" y="5765800"/>
            <a:ext cx="674247" cy="664354"/>
            <a:chOff x="9685338" y="4460675"/>
            <a:chExt cx="1080904" cy="1080902"/>
          </a:xfrm>
        </p:grpSpPr>
        <p:sp>
          <p:nvSpPr>
            <p:cNvPr id="6" name="Oval 10">
              <a:extLst>
                <a:ext uri="{FF2B5EF4-FFF2-40B4-BE49-F238E27FC236}">
                  <a16:creationId xmlns:a16="http://schemas.microsoft.com/office/drawing/2014/main" id="{50B732A2-87F8-E5CD-8EDE-ED5EFEE25500}"/>
                </a:ext>
              </a:extLst>
            </p:cNvPr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id="{CF5AFBBB-EE62-92DB-3BC4-E6946D83C036}"/>
                </a:ext>
              </a:extLst>
            </p:cNvPr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IL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F6514E-47E2-D8AB-7644-FA685376A6CA}"/>
              </a:ext>
            </a:extLst>
          </p:cNvPr>
          <p:cNvSpPr txBox="1">
            <a:spLocks/>
          </p:cNvSpPr>
          <p:nvPr/>
        </p:nvSpPr>
        <p:spPr>
          <a:xfrm>
            <a:off x="685164" y="371582"/>
            <a:ext cx="10958763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4000" b="1" i="0" u="none" strike="noStrike" kern="1200" cap="all" spc="0" normalizeH="0" baseline="0" noProof="0" dirty="0">
                <a:ln>
                  <a:noFill/>
                </a:ln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effectLst/>
                <a:uLnTx/>
                <a:uFillTx/>
                <a:latin typeface="Gisha" panose="020B0502040204020203" pitchFamily="34" charset="-79"/>
                <a:cs typeface="Gisha" panose="020B0502040204020203" pitchFamily="34" charset="-79"/>
              </a:rPr>
              <a:t>פערים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11719-3C07-DB6C-1A67-607423B681B8}"/>
              </a:ext>
            </a:extLst>
          </p:cNvPr>
          <p:cNvSpPr txBox="1"/>
          <p:nvPr/>
        </p:nvSpPr>
        <p:spPr>
          <a:xfrm>
            <a:off x="1594884" y="2023456"/>
            <a:ext cx="9761962" cy="224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צפייה במשמרות עבר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סנכרון המשמרות עם היומן האישי של העובד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הסרת העובדים עובדת חלקית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עריכת תבנית המשמרות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83C12B-71EF-9AA3-C2F0-282B8875CD88}"/>
              </a:ext>
            </a:extLst>
          </p:cNvPr>
          <p:cNvSpPr/>
          <p:nvPr/>
        </p:nvSpPr>
        <p:spPr>
          <a:xfrm>
            <a:off x="398083" y="1821410"/>
            <a:ext cx="1106424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E4AF9F-1064-1AA1-CD47-53D720B7517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4255" r="27323" b="12930"/>
          <a:stretch/>
        </p:blipFill>
        <p:spPr>
          <a:xfrm>
            <a:off x="345264" y="5526963"/>
            <a:ext cx="1533054" cy="11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96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6581B402A8F642B978165059849072" ma:contentTypeVersion="2" ma:contentTypeDescription="Create a new document." ma:contentTypeScope="" ma:versionID="681de850f0474509df80136ce4e20539">
  <xsd:schema xmlns:xsd="http://www.w3.org/2001/XMLSchema" xmlns:xs="http://www.w3.org/2001/XMLSchema" xmlns:p="http://schemas.microsoft.com/office/2006/metadata/properties" xmlns:ns3="c0197988-2d1a-4b7f-a265-eab1ea681e21" targetNamespace="http://schemas.microsoft.com/office/2006/metadata/properties" ma:root="true" ma:fieldsID="8c52ef148224c1c7d73c1b1bff9b7445" ns3:_="">
    <xsd:import namespace="c0197988-2d1a-4b7f-a265-eab1ea681e2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197988-2d1a-4b7f-a265-eab1ea681e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8758E8-8A63-466F-AB5E-7181ED388D5F}">
  <ds:schemaRefs>
    <ds:schemaRef ds:uri="http://schemas.microsoft.com/office/infopath/2007/PartnerControls"/>
    <ds:schemaRef ds:uri="http://schemas.microsoft.com/office/2006/documentManagement/types"/>
    <ds:schemaRef ds:uri="c0197988-2d1a-4b7f-a265-eab1ea681e21"/>
    <ds:schemaRef ds:uri="http://purl.org/dc/terms/"/>
    <ds:schemaRef ds:uri="http://purl.org/dc/dcmitype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CD49686-91EA-4912-9776-560ED7A0AF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ED749A5-FF78-4DB9-A235-F652893394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197988-2d1a-4b7f-a265-eab1ea681e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320</Words>
  <Application>Microsoft Macintosh PowerPoint</Application>
  <PresentationFormat>Widescreen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ADLaM Display</vt:lpstr>
      <vt:lpstr>Arial</vt:lpstr>
      <vt:lpstr>Calibri</vt:lpstr>
      <vt:lpstr>Calibri Light</vt:lpstr>
      <vt:lpstr>Gisha</vt:lpstr>
      <vt:lpstr>Rockwell</vt:lpstr>
      <vt:lpstr>Rockwell Condensed</vt:lpstr>
      <vt:lpstr>ערכת נושא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הלל יצחקי</dc:creator>
  <cp:lastModifiedBy>הלל יצחקי</cp:lastModifiedBy>
  <cp:revision>24</cp:revision>
  <dcterms:created xsi:type="dcterms:W3CDTF">2022-05-24T18:26:55Z</dcterms:created>
  <dcterms:modified xsi:type="dcterms:W3CDTF">2024-03-07T08:24:27Z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0x010100F16581B402A8F642B978165059849072</vt:lpwstr>
  </property>
</Properties>
</file>

<file path=docProps/thumbnail.jpeg>
</file>